
<file path=[Content_Types].xml><?xml version="1.0" encoding="utf-8"?>
<Types xmlns="http://schemas.openxmlformats.org/package/2006/content-types">
  <Default Extension="aspx" ContentType="image/unknown"/>
  <Default Extension="jpeg" ContentType="image/jpeg"/>
  <Default Extension="jpg" ContentType="image/jpeg"/>
  <Default Extension="pdf" ContentType="image/unknown"/>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580" r:id="rId2"/>
    <p:sldId id="571" r:id="rId3"/>
    <p:sldId id="572" r:id="rId4"/>
    <p:sldId id="573" r:id="rId5"/>
    <p:sldId id="574" r:id="rId6"/>
    <p:sldId id="575" r:id="rId7"/>
    <p:sldId id="576" r:id="rId8"/>
    <p:sldId id="577" r:id="rId9"/>
    <p:sldId id="578" r:id="rId10"/>
    <p:sldId id="579" r:id="rId11"/>
    <p:sldId id="262" r:id="rId12"/>
    <p:sldId id="266" r:id="rId13"/>
    <p:sldId id="314" r:id="rId14"/>
    <p:sldId id="268" r:id="rId15"/>
    <p:sldId id="275" r:id="rId16"/>
    <p:sldId id="277" r:id="rId17"/>
    <p:sldId id="278" r:id="rId18"/>
    <p:sldId id="280" r:id="rId19"/>
    <p:sldId id="281" r:id="rId20"/>
    <p:sldId id="282" r:id="rId21"/>
    <p:sldId id="283" r:id="rId22"/>
    <p:sldId id="284" r:id="rId23"/>
    <p:sldId id="285" r:id="rId24"/>
    <p:sldId id="286" r:id="rId25"/>
    <p:sldId id="346" r:id="rId26"/>
    <p:sldId id="288" r:id="rId27"/>
    <p:sldId id="289" r:id="rId28"/>
    <p:sldId id="290" r:id="rId29"/>
    <p:sldId id="291" r:id="rId30"/>
    <p:sldId id="292" r:id="rId31"/>
    <p:sldId id="299" r:id="rId32"/>
    <p:sldId id="300" r:id="rId33"/>
    <p:sldId id="301" r:id="rId34"/>
    <p:sldId id="302" r:id="rId35"/>
    <p:sldId id="304" r:id="rId36"/>
    <p:sldId id="307" r:id="rId37"/>
    <p:sldId id="308" r:id="rId38"/>
    <p:sldId id="309" r:id="rId39"/>
    <p:sldId id="310" r:id="rId40"/>
    <p:sldId id="311" r:id="rId41"/>
    <p:sldId id="312" r:id="rId42"/>
    <p:sldId id="316" r:id="rId43"/>
    <p:sldId id="317" r:id="rId44"/>
    <p:sldId id="318" r:id="rId45"/>
    <p:sldId id="319" r:id="rId46"/>
    <p:sldId id="321" r:id="rId47"/>
    <p:sldId id="322" r:id="rId48"/>
    <p:sldId id="323" r:id="rId49"/>
    <p:sldId id="324" r:id="rId50"/>
    <p:sldId id="325" r:id="rId51"/>
    <p:sldId id="326" r:id="rId52"/>
    <p:sldId id="327" r:id="rId53"/>
    <p:sldId id="328" r:id="rId54"/>
    <p:sldId id="330" r:id="rId55"/>
    <p:sldId id="329" r:id="rId56"/>
    <p:sldId id="332" r:id="rId57"/>
    <p:sldId id="333" r:id="rId58"/>
    <p:sldId id="334" r:id="rId59"/>
    <p:sldId id="335" r:id="rId60"/>
    <p:sldId id="336" r:id="rId61"/>
    <p:sldId id="337" r:id="rId62"/>
    <p:sldId id="338" r:id="rId63"/>
    <p:sldId id="339" r:id="rId64"/>
    <p:sldId id="315" r:id="rId65"/>
    <p:sldId id="343" r:id="rId66"/>
    <p:sldId id="344" r:id="rId67"/>
    <p:sldId id="347" r:id="rId68"/>
    <p:sldId id="348" r:id="rId69"/>
    <p:sldId id="355" r:id="rId70"/>
    <p:sldId id="587" r:id="rId71"/>
    <p:sldId id="359" r:id="rId72"/>
    <p:sldId id="360" r:id="rId73"/>
    <p:sldId id="365" r:id="rId74"/>
    <p:sldId id="366" r:id="rId75"/>
    <p:sldId id="367" r:id="rId76"/>
    <p:sldId id="368" r:id="rId77"/>
    <p:sldId id="369" r:id="rId78"/>
    <p:sldId id="371" r:id="rId79"/>
    <p:sldId id="372" r:id="rId80"/>
    <p:sldId id="373" r:id="rId81"/>
    <p:sldId id="374" r:id="rId82"/>
    <p:sldId id="375" r:id="rId83"/>
    <p:sldId id="377" r:id="rId84"/>
    <p:sldId id="378" r:id="rId85"/>
    <p:sldId id="379" r:id="rId86"/>
    <p:sldId id="390" r:id="rId87"/>
    <p:sldId id="391" r:id="rId88"/>
    <p:sldId id="393" r:id="rId89"/>
    <p:sldId id="394" r:id="rId90"/>
    <p:sldId id="404" r:id="rId91"/>
    <p:sldId id="405" r:id="rId92"/>
    <p:sldId id="406" r:id="rId93"/>
    <p:sldId id="426" r:id="rId94"/>
    <p:sldId id="427" r:id="rId95"/>
    <p:sldId id="428" r:id="rId96"/>
    <p:sldId id="430" r:id="rId97"/>
    <p:sldId id="431" r:id="rId98"/>
    <p:sldId id="432" r:id="rId99"/>
    <p:sldId id="433" r:id="rId100"/>
    <p:sldId id="434" r:id="rId101"/>
    <p:sldId id="436" r:id="rId102"/>
    <p:sldId id="437" r:id="rId103"/>
    <p:sldId id="419" r:id="rId104"/>
    <p:sldId id="471" r:id="rId105"/>
    <p:sldId id="472" r:id="rId106"/>
    <p:sldId id="473" r:id="rId107"/>
    <p:sldId id="504" r:id="rId108"/>
    <p:sldId id="505" r:id="rId109"/>
    <p:sldId id="506" r:id="rId110"/>
    <p:sldId id="507" r:id="rId111"/>
    <p:sldId id="508" r:id="rId112"/>
    <p:sldId id="510" r:id="rId113"/>
    <p:sldId id="511" r:id="rId114"/>
    <p:sldId id="512" r:id="rId115"/>
    <p:sldId id="513" r:id="rId116"/>
    <p:sldId id="515" r:id="rId117"/>
    <p:sldId id="517" r:id="rId118"/>
    <p:sldId id="532" r:id="rId119"/>
    <p:sldId id="535" r:id="rId120"/>
    <p:sldId id="549" r:id="rId121"/>
    <p:sldId id="550" r:id="rId122"/>
    <p:sldId id="551" r:id="rId123"/>
    <p:sldId id="270" r:id="rId124"/>
    <p:sldId id="271"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B322DF-C8E7-4B35-8EFF-D19C1A4DD1B0}" v="54" dt="2020-12-15T16:09:25.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p:scale>
          <a:sx n="74" d="100"/>
          <a:sy n="74" d="100"/>
        </p:scale>
        <p:origin x="656"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Ratliff" userId="acd58e861bf0ed2a" providerId="LiveId" clId="{36B322DF-C8E7-4B35-8EFF-D19C1A4DD1B0}"/>
    <pc:docChg chg="undo custSel mod addSld delSld modSld sldOrd delMainMaster">
      <pc:chgData name="William Ratliff" userId="acd58e861bf0ed2a" providerId="LiveId" clId="{36B322DF-C8E7-4B35-8EFF-D19C1A4DD1B0}" dt="2020-12-18T19:44:53.219" v="572" actId="33524"/>
      <pc:docMkLst>
        <pc:docMk/>
      </pc:docMkLst>
      <pc:sldChg chg="del">
        <pc:chgData name="William Ratliff" userId="acd58e861bf0ed2a" providerId="LiveId" clId="{36B322DF-C8E7-4B35-8EFF-D19C1A4DD1B0}" dt="2020-12-07T17:14:48.623" v="14" actId="2696"/>
        <pc:sldMkLst>
          <pc:docMk/>
          <pc:sldMk cId="3381358414" sldId="256"/>
        </pc:sldMkLst>
      </pc:sldChg>
      <pc:sldChg chg="modSp del">
        <pc:chgData name="William Ratliff" userId="acd58e861bf0ed2a" providerId="LiveId" clId="{36B322DF-C8E7-4B35-8EFF-D19C1A4DD1B0}" dt="2020-12-07T17:18:09.647" v="29" actId="2696"/>
        <pc:sldMkLst>
          <pc:docMk/>
          <pc:sldMk cId="1791983471" sldId="257"/>
        </pc:sldMkLst>
        <pc:spChg chg="mod">
          <ac:chgData name="William Ratliff" userId="acd58e861bf0ed2a" providerId="LiveId" clId="{36B322DF-C8E7-4B35-8EFF-D19C1A4DD1B0}" dt="2020-12-07T17:15:52.564" v="15"/>
          <ac:spMkLst>
            <pc:docMk/>
            <pc:sldMk cId="1791983471" sldId="257"/>
            <ac:spMk id="2" creationId="{6C67FFC2-198C-4E19-B736-111D360AA26A}"/>
          </ac:spMkLst>
        </pc:spChg>
        <pc:spChg chg="mod">
          <ac:chgData name="William Ratliff" userId="acd58e861bf0ed2a" providerId="LiveId" clId="{36B322DF-C8E7-4B35-8EFF-D19C1A4DD1B0}" dt="2020-12-07T17:15:52.564" v="15"/>
          <ac:spMkLst>
            <pc:docMk/>
            <pc:sldMk cId="1791983471" sldId="257"/>
            <ac:spMk id="3" creationId="{E3EF5E0D-1F3B-4343-9F91-490DE5FA4B21}"/>
          </ac:spMkLst>
        </pc:spChg>
      </pc:sldChg>
      <pc:sldChg chg="modSp del mod">
        <pc:chgData name="William Ratliff" userId="acd58e861bf0ed2a" providerId="LiveId" clId="{36B322DF-C8E7-4B35-8EFF-D19C1A4DD1B0}" dt="2020-12-07T17:18:09.647" v="29" actId="2696"/>
        <pc:sldMkLst>
          <pc:docMk/>
          <pc:sldMk cId="1093323006" sldId="258"/>
        </pc:sldMkLst>
        <pc:spChg chg="mod">
          <ac:chgData name="William Ratliff" userId="acd58e861bf0ed2a" providerId="LiveId" clId="{36B322DF-C8E7-4B35-8EFF-D19C1A4DD1B0}" dt="2020-12-07T17:15:52.564" v="15"/>
          <ac:spMkLst>
            <pc:docMk/>
            <pc:sldMk cId="1093323006" sldId="258"/>
            <ac:spMk id="2" creationId="{A44CE9E4-3C27-4216-91EB-7A32EE5A350A}"/>
          </ac:spMkLst>
        </pc:spChg>
        <pc:spChg chg="mod">
          <ac:chgData name="William Ratliff" userId="acd58e861bf0ed2a" providerId="LiveId" clId="{36B322DF-C8E7-4B35-8EFF-D19C1A4DD1B0}" dt="2020-12-07T17:15:53.220" v="24" actId="27636"/>
          <ac:spMkLst>
            <pc:docMk/>
            <pc:sldMk cId="1093323006" sldId="258"/>
            <ac:spMk id="3" creationId="{F8FB89BF-CDF5-4A27-98BB-8220B195B923}"/>
          </ac:spMkLst>
        </pc:spChg>
      </pc:sldChg>
      <pc:sldChg chg="modSp del">
        <pc:chgData name="William Ratliff" userId="acd58e861bf0ed2a" providerId="LiveId" clId="{36B322DF-C8E7-4B35-8EFF-D19C1A4DD1B0}" dt="2020-12-07T17:18:09.647" v="29" actId="2696"/>
        <pc:sldMkLst>
          <pc:docMk/>
          <pc:sldMk cId="3674643830" sldId="259"/>
        </pc:sldMkLst>
        <pc:spChg chg="mod">
          <ac:chgData name="William Ratliff" userId="acd58e861bf0ed2a" providerId="LiveId" clId="{36B322DF-C8E7-4B35-8EFF-D19C1A4DD1B0}" dt="2020-12-07T17:15:52.564" v="15"/>
          <ac:spMkLst>
            <pc:docMk/>
            <pc:sldMk cId="3674643830" sldId="259"/>
            <ac:spMk id="2" creationId="{40B5143E-B92A-45FA-AD1C-3BB84A0A6ABB}"/>
          </ac:spMkLst>
        </pc:spChg>
        <pc:spChg chg="mod">
          <ac:chgData name="William Ratliff" userId="acd58e861bf0ed2a" providerId="LiveId" clId="{36B322DF-C8E7-4B35-8EFF-D19C1A4DD1B0}" dt="2020-12-07T17:15:52.564" v="15"/>
          <ac:spMkLst>
            <pc:docMk/>
            <pc:sldMk cId="3674643830" sldId="259"/>
            <ac:spMk id="3" creationId="{0A930B78-6836-47C1-93C7-B31C81BF9F9B}"/>
          </ac:spMkLst>
        </pc:spChg>
      </pc:sldChg>
      <pc:sldChg chg="modSp del">
        <pc:chgData name="William Ratliff" userId="acd58e861bf0ed2a" providerId="LiveId" clId="{36B322DF-C8E7-4B35-8EFF-D19C1A4DD1B0}" dt="2020-12-07T17:18:09.647" v="29" actId="2696"/>
        <pc:sldMkLst>
          <pc:docMk/>
          <pc:sldMk cId="1003882588" sldId="260"/>
        </pc:sldMkLst>
        <pc:spChg chg="mod">
          <ac:chgData name="William Ratliff" userId="acd58e861bf0ed2a" providerId="LiveId" clId="{36B322DF-C8E7-4B35-8EFF-D19C1A4DD1B0}" dt="2020-12-07T17:15:52.564" v="15"/>
          <ac:spMkLst>
            <pc:docMk/>
            <pc:sldMk cId="1003882588" sldId="260"/>
            <ac:spMk id="2" creationId="{B7151E95-B084-4740-8C95-240D93EECA0A}"/>
          </ac:spMkLst>
        </pc:spChg>
        <pc:spChg chg="mod">
          <ac:chgData name="William Ratliff" userId="acd58e861bf0ed2a" providerId="LiveId" clId="{36B322DF-C8E7-4B35-8EFF-D19C1A4DD1B0}" dt="2020-12-07T17:15:52.564" v="15"/>
          <ac:spMkLst>
            <pc:docMk/>
            <pc:sldMk cId="1003882588" sldId="260"/>
            <ac:spMk id="3" creationId="{C12BB97F-57D3-420C-805E-61F9853A68BC}"/>
          </ac:spMkLst>
        </pc:spChg>
      </pc:sldChg>
      <pc:sldChg chg="modSp del mod">
        <pc:chgData name="William Ratliff" userId="acd58e861bf0ed2a" providerId="LiveId" clId="{36B322DF-C8E7-4B35-8EFF-D19C1A4DD1B0}" dt="2020-12-07T17:18:09.647" v="29" actId="2696"/>
        <pc:sldMkLst>
          <pc:docMk/>
          <pc:sldMk cId="363726891" sldId="261"/>
        </pc:sldMkLst>
        <pc:spChg chg="mod">
          <ac:chgData name="William Ratliff" userId="acd58e861bf0ed2a" providerId="LiveId" clId="{36B322DF-C8E7-4B35-8EFF-D19C1A4DD1B0}" dt="2020-12-07T17:15:52.564" v="15"/>
          <ac:spMkLst>
            <pc:docMk/>
            <pc:sldMk cId="363726891" sldId="261"/>
            <ac:spMk id="2" creationId="{7A7BBFB1-396A-4EF8-B5D5-BFEFF7B125A5}"/>
          </ac:spMkLst>
        </pc:spChg>
        <pc:spChg chg="mod">
          <ac:chgData name="William Ratliff" userId="acd58e861bf0ed2a" providerId="LiveId" clId="{36B322DF-C8E7-4B35-8EFF-D19C1A4DD1B0}" dt="2020-12-07T17:15:53.263" v="25" actId="27636"/>
          <ac:spMkLst>
            <pc:docMk/>
            <pc:sldMk cId="363726891" sldId="261"/>
            <ac:spMk id="3" creationId="{87FC2F24-D487-4479-B646-710483811D61}"/>
          </ac:spMkLst>
        </pc:spChg>
      </pc:sldChg>
      <pc:sldChg chg="delSp add setBg delDesignElem">
        <pc:chgData name="William Ratliff" userId="acd58e861bf0ed2a" providerId="LiveId" clId="{36B322DF-C8E7-4B35-8EFF-D19C1A4DD1B0}" dt="2020-12-07T17:22:28.428" v="33"/>
        <pc:sldMkLst>
          <pc:docMk/>
          <pc:sldMk cId="1551480301" sldId="262"/>
        </pc:sldMkLst>
        <pc:spChg chg="del">
          <ac:chgData name="William Ratliff" userId="acd58e861bf0ed2a" providerId="LiveId" clId="{36B322DF-C8E7-4B35-8EFF-D19C1A4DD1B0}" dt="2020-12-07T17:22:28.428" v="33"/>
          <ac:spMkLst>
            <pc:docMk/>
            <pc:sldMk cId="1551480301" sldId="262"/>
            <ac:spMk id="14" creationId="{4AC0CD9D-7610-4620-93B4-798CCD9AB581}"/>
          </ac:spMkLst>
        </pc:spChg>
        <pc:spChg chg="del">
          <ac:chgData name="William Ratliff" userId="acd58e861bf0ed2a" providerId="LiveId" clId="{36B322DF-C8E7-4B35-8EFF-D19C1A4DD1B0}" dt="2020-12-07T17:22:28.428" v="33"/>
          <ac:spMkLst>
            <pc:docMk/>
            <pc:sldMk cId="1551480301" sldId="262"/>
            <ac:spMk id="20" creationId="{DE4D62F9-188E-4530-84C2-24BDEE4BEB82}"/>
          </ac:spMkLst>
        </pc:spChg>
        <pc:picChg chg="del">
          <ac:chgData name="William Ratliff" userId="acd58e861bf0ed2a" providerId="LiveId" clId="{36B322DF-C8E7-4B35-8EFF-D19C1A4DD1B0}" dt="2020-12-07T17:22:28.428" v="33"/>
          <ac:picMkLst>
            <pc:docMk/>
            <pc:sldMk cId="1551480301" sldId="262"/>
            <ac:picMk id="10" creationId="{41B68C77-138E-4BF7-A276-BD0C78A4219F}"/>
          </ac:picMkLst>
        </pc:picChg>
        <pc:picChg chg="del">
          <ac:chgData name="William Ratliff" userId="acd58e861bf0ed2a" providerId="LiveId" clId="{36B322DF-C8E7-4B35-8EFF-D19C1A4DD1B0}" dt="2020-12-07T17:22:28.428" v="33"/>
          <ac:picMkLst>
            <pc:docMk/>
            <pc:sldMk cId="1551480301" sldId="262"/>
            <ac:picMk id="12" creationId="{7C268552-D473-46ED-B1B8-422042C4DEF1}"/>
          </ac:picMkLst>
        </pc:picChg>
        <pc:picChg chg="del">
          <ac:chgData name="William Ratliff" userId="acd58e861bf0ed2a" providerId="LiveId" clId="{36B322DF-C8E7-4B35-8EFF-D19C1A4DD1B0}" dt="2020-12-07T17:22:28.428" v="33"/>
          <ac:picMkLst>
            <pc:docMk/>
            <pc:sldMk cId="1551480301" sldId="262"/>
            <ac:picMk id="16" creationId="{B9238B3E-24AA-439A-B527-6C5DF6D72145}"/>
          </ac:picMkLst>
        </pc:picChg>
        <pc:picChg chg="del">
          <ac:chgData name="William Ratliff" userId="acd58e861bf0ed2a" providerId="LiveId" clId="{36B322DF-C8E7-4B35-8EFF-D19C1A4DD1B0}" dt="2020-12-07T17:22:28.428" v="33"/>
          <ac:picMkLst>
            <pc:docMk/>
            <pc:sldMk cId="1551480301" sldId="262"/>
            <ac:picMk id="18" creationId="{69F01145-BEA3-4CBF-AA21-10077B948CA8}"/>
          </ac:picMkLst>
        </pc:picChg>
      </pc:sldChg>
      <pc:sldChg chg="add">
        <pc:chgData name="William Ratliff" userId="acd58e861bf0ed2a" providerId="LiveId" clId="{36B322DF-C8E7-4B35-8EFF-D19C1A4DD1B0}" dt="2020-12-07T17:22:28.428" v="33"/>
        <pc:sldMkLst>
          <pc:docMk/>
          <pc:sldMk cId="1531457232" sldId="266"/>
        </pc:sldMkLst>
      </pc:sldChg>
      <pc:sldChg chg="delSp add setBg delDesignElem">
        <pc:chgData name="William Ratliff" userId="acd58e861bf0ed2a" providerId="LiveId" clId="{36B322DF-C8E7-4B35-8EFF-D19C1A4DD1B0}" dt="2020-12-07T17:22:28.428" v="33"/>
        <pc:sldMkLst>
          <pc:docMk/>
          <pc:sldMk cId="4025281508" sldId="268"/>
        </pc:sldMkLst>
        <pc:spChg chg="del">
          <ac:chgData name="William Ratliff" userId="acd58e861bf0ed2a" providerId="LiveId" clId="{36B322DF-C8E7-4B35-8EFF-D19C1A4DD1B0}" dt="2020-12-07T17:22:28.428" v="33"/>
          <ac:spMkLst>
            <pc:docMk/>
            <pc:sldMk cId="4025281508" sldId="268"/>
            <ac:spMk id="8" creationId="{052BEFF1-896C-45B1-B02C-96A6A1BC389A}"/>
          </ac:spMkLst>
        </pc:spChg>
        <pc:spChg chg="del">
          <ac:chgData name="William Ratliff" userId="acd58e861bf0ed2a" providerId="LiveId" clId="{36B322DF-C8E7-4B35-8EFF-D19C1A4DD1B0}" dt="2020-12-07T17:22:28.428" v="33"/>
          <ac:spMkLst>
            <pc:docMk/>
            <pc:sldMk cId="4025281508" sldId="268"/>
            <ac:spMk id="10" creationId="{BB237A14-61B1-4C00-A670-5D8D68A8668E}"/>
          </ac:spMkLst>
        </pc:spChg>
        <pc:spChg chg="del">
          <ac:chgData name="William Ratliff" userId="acd58e861bf0ed2a" providerId="LiveId" clId="{36B322DF-C8E7-4B35-8EFF-D19C1A4DD1B0}" dt="2020-12-07T17:22:28.428" v="33"/>
          <ac:spMkLst>
            <pc:docMk/>
            <pc:sldMk cId="4025281508" sldId="268"/>
            <ac:spMk id="12" creationId="{8598F259-6F54-47A3-8D13-1603D786A328}"/>
          </ac:spMkLst>
        </pc:spChg>
        <pc:spChg chg="del">
          <ac:chgData name="William Ratliff" userId="acd58e861bf0ed2a" providerId="LiveId" clId="{36B322DF-C8E7-4B35-8EFF-D19C1A4DD1B0}" dt="2020-12-07T17:22:28.428" v="33"/>
          <ac:spMkLst>
            <pc:docMk/>
            <pc:sldMk cId="4025281508" sldId="268"/>
            <ac:spMk id="14" creationId="{0BA768A8-4FED-4ED8-9E46-6BE72188ECD2}"/>
          </ac:spMkLst>
        </pc:spChg>
      </pc:sldChg>
      <pc:sldChg chg="add del">
        <pc:chgData name="William Ratliff" userId="acd58e861bf0ed2a" providerId="LiveId" clId="{36B322DF-C8E7-4B35-8EFF-D19C1A4DD1B0}" dt="2020-12-15T16:13:27.692" v="355" actId="2696"/>
        <pc:sldMkLst>
          <pc:docMk/>
          <pc:sldMk cId="629408786" sldId="269"/>
        </pc:sldMkLst>
      </pc:sldChg>
      <pc:sldChg chg="modSp add mod">
        <pc:chgData name="William Ratliff" userId="acd58e861bf0ed2a" providerId="LiveId" clId="{36B322DF-C8E7-4B35-8EFF-D19C1A4DD1B0}" dt="2020-12-15T16:12:25.440" v="353" actId="6549"/>
        <pc:sldMkLst>
          <pc:docMk/>
          <pc:sldMk cId="1221124028" sldId="270"/>
        </pc:sldMkLst>
        <pc:spChg chg="mod">
          <ac:chgData name="William Ratliff" userId="acd58e861bf0ed2a" providerId="LiveId" clId="{36B322DF-C8E7-4B35-8EFF-D19C1A4DD1B0}" dt="2020-12-15T16:12:25.440" v="353" actId="6549"/>
          <ac:spMkLst>
            <pc:docMk/>
            <pc:sldMk cId="1221124028" sldId="270"/>
            <ac:spMk id="3" creationId="{545D32C9-0FC0-4D67-8C84-D4D1185E906F}"/>
          </ac:spMkLst>
        </pc:spChg>
      </pc:sldChg>
      <pc:sldChg chg="addSp delSp modSp add mod setBg delDesignElem">
        <pc:chgData name="William Ratliff" userId="acd58e861bf0ed2a" providerId="LiveId" clId="{36B322DF-C8E7-4B35-8EFF-D19C1A4DD1B0}" dt="2020-12-15T16:17:43.762" v="369" actId="26606"/>
        <pc:sldMkLst>
          <pc:docMk/>
          <pc:sldMk cId="3017560860" sldId="271"/>
        </pc:sldMkLst>
        <pc:spChg chg="mod">
          <ac:chgData name="William Ratliff" userId="acd58e861bf0ed2a" providerId="LiveId" clId="{36B322DF-C8E7-4B35-8EFF-D19C1A4DD1B0}" dt="2020-12-15T16:17:43.762" v="369" actId="26606"/>
          <ac:spMkLst>
            <pc:docMk/>
            <pc:sldMk cId="3017560860" sldId="271"/>
            <ac:spMk id="3" creationId="{369A2F6C-AF56-4D69-A1E4-3A781A3E25DD}"/>
          </ac:spMkLst>
        </pc:spChg>
        <pc:spChg chg="add">
          <ac:chgData name="William Ratliff" userId="acd58e861bf0ed2a" providerId="LiveId" clId="{36B322DF-C8E7-4B35-8EFF-D19C1A4DD1B0}" dt="2020-12-15T16:17:43.762" v="369" actId="26606"/>
          <ac:spMkLst>
            <pc:docMk/>
            <pc:sldMk cId="3017560860" sldId="271"/>
            <ac:spMk id="9" creationId="{989BE678-777B-482A-A616-FEDC47B162E5}"/>
          </ac:spMkLst>
        </pc:spChg>
        <pc:spChg chg="del">
          <ac:chgData name="William Ratliff" userId="acd58e861bf0ed2a" providerId="LiveId" clId="{36B322DF-C8E7-4B35-8EFF-D19C1A4DD1B0}" dt="2020-12-15T16:09:25.301" v="331"/>
          <ac:spMkLst>
            <pc:docMk/>
            <pc:sldMk cId="3017560860" sldId="271"/>
            <ac:spMk id="14" creationId="{989BE678-777B-482A-A616-FEDC47B162E5}"/>
          </ac:spMkLst>
        </pc:spChg>
        <pc:spChg chg="add">
          <ac:chgData name="William Ratliff" userId="acd58e861bf0ed2a" providerId="LiveId" clId="{36B322DF-C8E7-4B35-8EFF-D19C1A4DD1B0}" dt="2020-12-15T16:17:43.762" v="369" actId="26606"/>
          <ac:spMkLst>
            <pc:docMk/>
            <pc:sldMk cId="3017560860" sldId="271"/>
            <ac:spMk id="15" creationId="{D28BE0C3-2102-4820-B88B-A448B1840D14}"/>
          </ac:spMkLst>
        </pc:spChg>
        <pc:spChg chg="add">
          <ac:chgData name="William Ratliff" userId="acd58e861bf0ed2a" providerId="LiveId" clId="{36B322DF-C8E7-4B35-8EFF-D19C1A4DD1B0}" dt="2020-12-15T16:17:43.762" v="369" actId="26606"/>
          <ac:spMkLst>
            <pc:docMk/>
            <pc:sldMk cId="3017560860" sldId="271"/>
            <ac:spMk id="17" creationId="{A4322390-8B58-46BE-88EB-D9FD30C08743}"/>
          </ac:spMkLst>
        </pc:spChg>
        <pc:spChg chg="del">
          <ac:chgData name="William Ratliff" userId="acd58e861bf0ed2a" providerId="LiveId" clId="{36B322DF-C8E7-4B35-8EFF-D19C1A4DD1B0}" dt="2020-12-15T16:09:25.301" v="331"/>
          <ac:spMkLst>
            <pc:docMk/>
            <pc:sldMk cId="3017560860" sldId="271"/>
            <ac:spMk id="20" creationId="{D28BE0C3-2102-4820-B88B-A448B1840D14}"/>
          </ac:spMkLst>
        </pc:spChg>
        <pc:spChg chg="del">
          <ac:chgData name="William Ratliff" userId="acd58e861bf0ed2a" providerId="LiveId" clId="{36B322DF-C8E7-4B35-8EFF-D19C1A4DD1B0}" dt="2020-12-15T16:09:25.301" v="331"/>
          <ac:spMkLst>
            <pc:docMk/>
            <pc:sldMk cId="3017560860" sldId="271"/>
            <ac:spMk id="22" creationId="{A4322390-8B58-46BE-88EB-D9FD30C08743}"/>
          </ac:spMkLst>
        </pc:spChg>
        <pc:spChg chg="add">
          <ac:chgData name="William Ratliff" userId="acd58e861bf0ed2a" providerId="LiveId" clId="{36B322DF-C8E7-4B35-8EFF-D19C1A4DD1B0}" dt="2020-12-15T16:17:43.762" v="369" actId="26606"/>
          <ac:spMkLst>
            <pc:docMk/>
            <pc:sldMk cId="3017560860" sldId="271"/>
            <ac:spMk id="24" creationId="{C885E190-58DD-42DD-A4A8-401E15C92A52}"/>
          </ac:spMkLst>
        </pc:spChg>
        <pc:picChg chg="mod">
          <ac:chgData name="William Ratliff" userId="acd58e861bf0ed2a" providerId="LiveId" clId="{36B322DF-C8E7-4B35-8EFF-D19C1A4DD1B0}" dt="2020-12-15T16:17:43.762" v="369" actId="26606"/>
          <ac:picMkLst>
            <pc:docMk/>
            <pc:sldMk cId="3017560860" sldId="271"/>
            <ac:picMk id="5" creationId="{CA5FD13C-22EB-409E-ABBA-41205C8D9D0C}"/>
          </ac:picMkLst>
        </pc:picChg>
        <pc:picChg chg="add">
          <ac:chgData name="William Ratliff" userId="acd58e861bf0ed2a" providerId="LiveId" clId="{36B322DF-C8E7-4B35-8EFF-D19C1A4DD1B0}" dt="2020-12-15T16:17:43.762" v="369" actId="26606"/>
          <ac:picMkLst>
            <pc:docMk/>
            <pc:sldMk cId="3017560860" sldId="271"/>
            <ac:picMk id="7" creationId="{DF19BAF3-7E20-4B9D-B544-BABAEEA1FA75}"/>
          </ac:picMkLst>
        </pc:picChg>
        <pc:picChg chg="add">
          <ac:chgData name="William Ratliff" userId="acd58e861bf0ed2a" providerId="LiveId" clId="{36B322DF-C8E7-4B35-8EFF-D19C1A4DD1B0}" dt="2020-12-15T16:17:43.762" v="369" actId="26606"/>
          <ac:picMkLst>
            <pc:docMk/>
            <pc:sldMk cId="3017560860" sldId="271"/>
            <ac:picMk id="8" creationId="{950648F4-ABCD-4DF0-8641-76CFB2354721}"/>
          </ac:picMkLst>
        </pc:picChg>
        <pc:picChg chg="del">
          <ac:chgData name="William Ratliff" userId="acd58e861bf0ed2a" providerId="LiveId" clId="{36B322DF-C8E7-4B35-8EFF-D19C1A4DD1B0}" dt="2020-12-15T16:09:25.301" v="331"/>
          <ac:picMkLst>
            <pc:docMk/>
            <pc:sldMk cId="3017560860" sldId="271"/>
            <ac:picMk id="10" creationId="{DF19BAF3-7E20-4B9D-B544-BABAEEA1FA75}"/>
          </ac:picMkLst>
        </pc:picChg>
        <pc:picChg chg="add">
          <ac:chgData name="William Ratliff" userId="acd58e861bf0ed2a" providerId="LiveId" clId="{36B322DF-C8E7-4B35-8EFF-D19C1A4DD1B0}" dt="2020-12-15T16:17:43.762" v="369" actId="26606"/>
          <ac:picMkLst>
            <pc:docMk/>
            <pc:sldMk cId="3017560860" sldId="271"/>
            <ac:picMk id="11" creationId="{CF1EB4BD-9C7E-4AA3-9681-C7EB0DA6250B}"/>
          </ac:picMkLst>
        </pc:picChg>
        <pc:picChg chg="del">
          <ac:chgData name="William Ratliff" userId="acd58e861bf0ed2a" providerId="LiveId" clId="{36B322DF-C8E7-4B35-8EFF-D19C1A4DD1B0}" dt="2020-12-15T16:09:25.301" v="331"/>
          <ac:picMkLst>
            <pc:docMk/>
            <pc:sldMk cId="3017560860" sldId="271"/>
            <ac:picMk id="12" creationId="{950648F4-ABCD-4DF0-8641-76CFB2354721}"/>
          </ac:picMkLst>
        </pc:picChg>
        <pc:picChg chg="add">
          <ac:chgData name="William Ratliff" userId="acd58e861bf0ed2a" providerId="LiveId" clId="{36B322DF-C8E7-4B35-8EFF-D19C1A4DD1B0}" dt="2020-12-15T16:17:43.762" v="369" actId="26606"/>
          <ac:picMkLst>
            <pc:docMk/>
            <pc:sldMk cId="3017560860" sldId="271"/>
            <ac:picMk id="13" creationId="{94AAE3AA-3759-4D28-B0EF-575F25A5146C}"/>
          </ac:picMkLst>
        </pc:picChg>
        <pc:picChg chg="del">
          <ac:chgData name="William Ratliff" userId="acd58e861bf0ed2a" providerId="LiveId" clId="{36B322DF-C8E7-4B35-8EFF-D19C1A4DD1B0}" dt="2020-12-15T16:09:25.301" v="331"/>
          <ac:picMkLst>
            <pc:docMk/>
            <pc:sldMk cId="3017560860" sldId="271"/>
            <ac:picMk id="16" creationId="{CF1EB4BD-9C7E-4AA3-9681-C7EB0DA6250B}"/>
          </ac:picMkLst>
        </pc:picChg>
        <pc:picChg chg="del">
          <ac:chgData name="William Ratliff" userId="acd58e861bf0ed2a" providerId="LiveId" clId="{36B322DF-C8E7-4B35-8EFF-D19C1A4DD1B0}" dt="2020-12-15T16:09:25.301" v="331"/>
          <ac:picMkLst>
            <pc:docMk/>
            <pc:sldMk cId="3017560860" sldId="271"/>
            <ac:picMk id="18" creationId="{94AAE3AA-3759-4D28-B0EF-575F25A5146C}"/>
          </ac:picMkLst>
        </pc:picChg>
      </pc:sldChg>
      <pc:sldChg chg="modSp del mod">
        <pc:chgData name="William Ratliff" userId="acd58e861bf0ed2a" providerId="LiveId" clId="{36B322DF-C8E7-4B35-8EFF-D19C1A4DD1B0}" dt="2020-12-07T17:18:09.647" v="29" actId="2696"/>
        <pc:sldMkLst>
          <pc:docMk/>
          <pc:sldMk cId="4203358895" sldId="272"/>
        </pc:sldMkLst>
        <pc:spChg chg="mod">
          <ac:chgData name="William Ratliff" userId="acd58e861bf0ed2a" providerId="LiveId" clId="{36B322DF-C8E7-4B35-8EFF-D19C1A4DD1B0}" dt="2020-12-07T17:15:52.564" v="15"/>
          <ac:spMkLst>
            <pc:docMk/>
            <pc:sldMk cId="4203358895" sldId="272"/>
            <ac:spMk id="2" creationId="{E96E27F1-5612-4141-B4E5-0375CE2F1FB4}"/>
          </ac:spMkLst>
        </pc:spChg>
        <pc:spChg chg="mod">
          <ac:chgData name="William Ratliff" userId="acd58e861bf0ed2a" providerId="LiveId" clId="{36B322DF-C8E7-4B35-8EFF-D19C1A4DD1B0}" dt="2020-12-07T17:15:53.284" v="26" actId="27636"/>
          <ac:spMkLst>
            <pc:docMk/>
            <pc:sldMk cId="4203358895" sldId="272"/>
            <ac:spMk id="3" creationId="{B2F882E9-F150-4856-8166-B1F7A1C5FE51}"/>
          </ac:spMkLst>
        </pc:spChg>
      </pc:sldChg>
      <pc:sldChg chg="modSp del mod">
        <pc:chgData name="William Ratliff" userId="acd58e861bf0ed2a" providerId="LiveId" clId="{36B322DF-C8E7-4B35-8EFF-D19C1A4DD1B0}" dt="2020-12-07T17:18:09.647" v="29" actId="2696"/>
        <pc:sldMkLst>
          <pc:docMk/>
          <pc:sldMk cId="3369302049" sldId="273"/>
        </pc:sldMkLst>
        <pc:spChg chg="mod">
          <ac:chgData name="William Ratliff" userId="acd58e861bf0ed2a" providerId="LiveId" clId="{36B322DF-C8E7-4B35-8EFF-D19C1A4DD1B0}" dt="2020-12-07T17:15:52.564" v="15"/>
          <ac:spMkLst>
            <pc:docMk/>
            <pc:sldMk cId="3369302049" sldId="273"/>
            <ac:spMk id="2" creationId="{367FFBD7-DDD2-43DF-B074-EC40920185A7}"/>
          </ac:spMkLst>
        </pc:spChg>
        <pc:spChg chg="mod">
          <ac:chgData name="William Ratliff" userId="acd58e861bf0ed2a" providerId="LiveId" clId="{36B322DF-C8E7-4B35-8EFF-D19C1A4DD1B0}" dt="2020-12-07T17:15:53.305" v="27" actId="27636"/>
          <ac:spMkLst>
            <pc:docMk/>
            <pc:sldMk cId="3369302049" sldId="273"/>
            <ac:spMk id="3" creationId="{C2853F20-6525-4DA4-9C9B-9E1680D05C9C}"/>
          </ac:spMkLst>
        </pc:spChg>
      </pc:sldChg>
      <pc:sldChg chg="del">
        <pc:chgData name="William Ratliff" userId="acd58e861bf0ed2a" providerId="LiveId" clId="{36B322DF-C8E7-4B35-8EFF-D19C1A4DD1B0}" dt="2020-12-07T17:18:09.647" v="29" actId="2696"/>
        <pc:sldMkLst>
          <pc:docMk/>
          <pc:sldMk cId="3223857807" sldId="274"/>
        </pc:sldMkLst>
      </pc:sldChg>
      <pc:sldChg chg="delSp add setBg delDesignElem">
        <pc:chgData name="William Ratliff" userId="acd58e861bf0ed2a" providerId="LiveId" clId="{36B322DF-C8E7-4B35-8EFF-D19C1A4DD1B0}" dt="2020-12-07T17:26:25.930" v="36"/>
        <pc:sldMkLst>
          <pc:docMk/>
          <pc:sldMk cId="2795545765" sldId="275"/>
        </pc:sldMkLst>
        <pc:spChg chg="del">
          <ac:chgData name="William Ratliff" userId="acd58e861bf0ed2a" providerId="LiveId" clId="{36B322DF-C8E7-4B35-8EFF-D19C1A4DD1B0}" dt="2020-12-07T17:26:25.930" v="36"/>
          <ac:spMkLst>
            <pc:docMk/>
            <pc:sldMk cId="2795545765" sldId="275"/>
            <ac:spMk id="14" creationId="{989BE678-777B-482A-A616-FEDC47B162E5}"/>
          </ac:spMkLst>
        </pc:spChg>
        <pc:spChg chg="del">
          <ac:chgData name="William Ratliff" userId="acd58e861bf0ed2a" providerId="LiveId" clId="{36B322DF-C8E7-4B35-8EFF-D19C1A4DD1B0}" dt="2020-12-07T17:26:25.930" v="36"/>
          <ac:spMkLst>
            <pc:docMk/>
            <pc:sldMk cId="2795545765" sldId="275"/>
            <ac:spMk id="20" creationId="{D28BE0C3-2102-4820-B88B-A448B1840D14}"/>
          </ac:spMkLst>
        </pc:spChg>
        <pc:spChg chg="del">
          <ac:chgData name="William Ratliff" userId="acd58e861bf0ed2a" providerId="LiveId" clId="{36B322DF-C8E7-4B35-8EFF-D19C1A4DD1B0}" dt="2020-12-07T17:26:25.930" v="36"/>
          <ac:spMkLst>
            <pc:docMk/>
            <pc:sldMk cId="2795545765" sldId="275"/>
            <ac:spMk id="22" creationId="{A4322390-8B58-46BE-88EB-D9FD30C08743}"/>
          </ac:spMkLst>
        </pc:spChg>
        <pc:picChg chg="del">
          <ac:chgData name="William Ratliff" userId="acd58e861bf0ed2a" providerId="LiveId" clId="{36B322DF-C8E7-4B35-8EFF-D19C1A4DD1B0}" dt="2020-12-07T17:26:25.930" v="36"/>
          <ac:picMkLst>
            <pc:docMk/>
            <pc:sldMk cId="2795545765" sldId="275"/>
            <ac:picMk id="10" creationId="{DF19BAF3-7E20-4B9D-B544-BABAEEA1FA75}"/>
          </ac:picMkLst>
        </pc:picChg>
        <pc:picChg chg="del">
          <ac:chgData name="William Ratliff" userId="acd58e861bf0ed2a" providerId="LiveId" clId="{36B322DF-C8E7-4B35-8EFF-D19C1A4DD1B0}" dt="2020-12-07T17:26:25.930" v="36"/>
          <ac:picMkLst>
            <pc:docMk/>
            <pc:sldMk cId="2795545765" sldId="275"/>
            <ac:picMk id="12" creationId="{950648F4-ABCD-4DF0-8641-76CFB2354721}"/>
          </ac:picMkLst>
        </pc:picChg>
        <pc:picChg chg="del">
          <ac:chgData name="William Ratliff" userId="acd58e861bf0ed2a" providerId="LiveId" clId="{36B322DF-C8E7-4B35-8EFF-D19C1A4DD1B0}" dt="2020-12-07T17:26:25.930" v="36"/>
          <ac:picMkLst>
            <pc:docMk/>
            <pc:sldMk cId="2795545765" sldId="275"/>
            <ac:picMk id="16" creationId="{CF1EB4BD-9C7E-4AA3-9681-C7EB0DA6250B}"/>
          </ac:picMkLst>
        </pc:picChg>
        <pc:picChg chg="del">
          <ac:chgData name="William Ratliff" userId="acd58e861bf0ed2a" providerId="LiveId" clId="{36B322DF-C8E7-4B35-8EFF-D19C1A4DD1B0}" dt="2020-12-07T17:26:25.930" v="36"/>
          <ac:picMkLst>
            <pc:docMk/>
            <pc:sldMk cId="2795545765" sldId="275"/>
            <ac:picMk id="18" creationId="{94AAE3AA-3759-4D28-B0EF-575F25A5146C}"/>
          </ac:picMkLst>
        </pc:picChg>
      </pc:sldChg>
      <pc:sldChg chg="modSp add mod">
        <pc:chgData name="William Ratliff" userId="acd58e861bf0ed2a" providerId="LiveId" clId="{36B322DF-C8E7-4B35-8EFF-D19C1A4DD1B0}" dt="2020-12-18T19:41:16.797" v="568" actId="20577"/>
        <pc:sldMkLst>
          <pc:docMk/>
          <pc:sldMk cId="3072954526" sldId="277"/>
        </pc:sldMkLst>
        <pc:spChg chg="mod">
          <ac:chgData name="William Ratliff" userId="acd58e861bf0ed2a" providerId="LiveId" clId="{36B322DF-C8E7-4B35-8EFF-D19C1A4DD1B0}" dt="2020-12-18T19:41:16.797" v="568" actId="20577"/>
          <ac:spMkLst>
            <pc:docMk/>
            <pc:sldMk cId="3072954526" sldId="277"/>
            <ac:spMk id="3" creationId="{C7D05C3A-B19C-4266-A6E7-1D6C68CF915F}"/>
          </ac:spMkLst>
        </pc:spChg>
      </pc:sldChg>
      <pc:sldChg chg="add">
        <pc:chgData name="William Ratliff" userId="acd58e861bf0ed2a" providerId="LiveId" clId="{36B322DF-C8E7-4B35-8EFF-D19C1A4DD1B0}" dt="2020-12-07T17:26:25.930" v="36"/>
        <pc:sldMkLst>
          <pc:docMk/>
          <pc:sldMk cId="3997391902" sldId="278"/>
        </pc:sldMkLst>
      </pc:sldChg>
      <pc:sldChg chg="add">
        <pc:chgData name="William Ratliff" userId="acd58e861bf0ed2a" providerId="LiveId" clId="{36B322DF-C8E7-4B35-8EFF-D19C1A4DD1B0}" dt="2020-12-07T17:26:25.930" v="36"/>
        <pc:sldMkLst>
          <pc:docMk/>
          <pc:sldMk cId="2337087717" sldId="280"/>
        </pc:sldMkLst>
      </pc:sldChg>
      <pc:sldChg chg="add">
        <pc:chgData name="William Ratliff" userId="acd58e861bf0ed2a" providerId="LiveId" clId="{36B322DF-C8E7-4B35-8EFF-D19C1A4DD1B0}" dt="2020-12-07T17:26:25.930" v="36"/>
        <pc:sldMkLst>
          <pc:docMk/>
          <pc:sldMk cId="2546161562" sldId="281"/>
        </pc:sldMkLst>
      </pc:sldChg>
      <pc:sldChg chg="add">
        <pc:chgData name="William Ratliff" userId="acd58e861bf0ed2a" providerId="LiveId" clId="{36B322DF-C8E7-4B35-8EFF-D19C1A4DD1B0}" dt="2020-12-07T17:26:25.930" v="36"/>
        <pc:sldMkLst>
          <pc:docMk/>
          <pc:sldMk cId="2532826814" sldId="282"/>
        </pc:sldMkLst>
      </pc:sldChg>
      <pc:sldChg chg="modSp add mod">
        <pc:chgData name="William Ratliff" userId="acd58e861bf0ed2a" providerId="LiveId" clId="{36B322DF-C8E7-4B35-8EFF-D19C1A4DD1B0}" dt="2020-12-07T17:26:58.212" v="37" actId="33524"/>
        <pc:sldMkLst>
          <pc:docMk/>
          <pc:sldMk cId="1510023691" sldId="283"/>
        </pc:sldMkLst>
        <pc:spChg chg="mod">
          <ac:chgData name="William Ratliff" userId="acd58e861bf0ed2a" providerId="LiveId" clId="{36B322DF-C8E7-4B35-8EFF-D19C1A4DD1B0}" dt="2020-12-07T17:26:58.212" v="37" actId="33524"/>
          <ac:spMkLst>
            <pc:docMk/>
            <pc:sldMk cId="1510023691" sldId="283"/>
            <ac:spMk id="3" creationId="{492FED93-62F7-4468-837B-DC61A75C0DB0}"/>
          </ac:spMkLst>
        </pc:spChg>
      </pc:sldChg>
      <pc:sldChg chg="modSp add mod">
        <pc:chgData name="William Ratliff" userId="acd58e861bf0ed2a" providerId="LiveId" clId="{36B322DF-C8E7-4B35-8EFF-D19C1A4DD1B0}" dt="2020-12-07T17:27:11.879" v="38" actId="33524"/>
        <pc:sldMkLst>
          <pc:docMk/>
          <pc:sldMk cId="525847847" sldId="284"/>
        </pc:sldMkLst>
        <pc:spChg chg="mod">
          <ac:chgData name="William Ratliff" userId="acd58e861bf0ed2a" providerId="LiveId" clId="{36B322DF-C8E7-4B35-8EFF-D19C1A4DD1B0}" dt="2020-12-07T17:27:11.879" v="38" actId="33524"/>
          <ac:spMkLst>
            <pc:docMk/>
            <pc:sldMk cId="525847847" sldId="284"/>
            <ac:spMk id="4" creationId="{376D985C-AF64-45B4-8E5B-099FD7F82379}"/>
          </ac:spMkLst>
        </pc:spChg>
      </pc:sldChg>
      <pc:sldChg chg="add">
        <pc:chgData name="William Ratliff" userId="acd58e861bf0ed2a" providerId="LiveId" clId="{36B322DF-C8E7-4B35-8EFF-D19C1A4DD1B0}" dt="2020-12-07T17:26:25.930" v="36"/>
        <pc:sldMkLst>
          <pc:docMk/>
          <pc:sldMk cId="2465439600" sldId="285"/>
        </pc:sldMkLst>
      </pc:sldChg>
      <pc:sldChg chg="modSp add mod">
        <pc:chgData name="William Ratliff" userId="acd58e861bf0ed2a" providerId="LiveId" clId="{36B322DF-C8E7-4B35-8EFF-D19C1A4DD1B0}" dt="2020-12-15T15:19:40.975" v="174" actId="20577"/>
        <pc:sldMkLst>
          <pc:docMk/>
          <pc:sldMk cId="696389187" sldId="286"/>
        </pc:sldMkLst>
        <pc:spChg chg="mod">
          <ac:chgData name="William Ratliff" userId="acd58e861bf0ed2a" providerId="LiveId" clId="{36B322DF-C8E7-4B35-8EFF-D19C1A4DD1B0}" dt="2020-12-15T15:19:40.975" v="174" actId="20577"/>
          <ac:spMkLst>
            <pc:docMk/>
            <pc:sldMk cId="696389187" sldId="286"/>
            <ac:spMk id="3" creationId="{030BDBEA-9279-410D-B9D1-1CDA914FBD9A}"/>
          </ac:spMkLst>
        </pc:spChg>
      </pc:sldChg>
      <pc:sldChg chg="add">
        <pc:chgData name="William Ratliff" userId="acd58e861bf0ed2a" providerId="LiveId" clId="{36B322DF-C8E7-4B35-8EFF-D19C1A4DD1B0}" dt="2020-12-07T17:28:45.965" v="39"/>
        <pc:sldMkLst>
          <pc:docMk/>
          <pc:sldMk cId="2394062206" sldId="288"/>
        </pc:sldMkLst>
      </pc:sldChg>
      <pc:sldChg chg="add">
        <pc:chgData name="William Ratliff" userId="acd58e861bf0ed2a" providerId="LiveId" clId="{36B322DF-C8E7-4B35-8EFF-D19C1A4DD1B0}" dt="2020-12-07T17:28:45.965" v="39"/>
        <pc:sldMkLst>
          <pc:docMk/>
          <pc:sldMk cId="2765776086" sldId="289"/>
        </pc:sldMkLst>
      </pc:sldChg>
      <pc:sldChg chg="modSp add mod">
        <pc:chgData name="William Ratliff" userId="acd58e861bf0ed2a" providerId="LiveId" clId="{36B322DF-C8E7-4B35-8EFF-D19C1A4DD1B0}" dt="2020-12-07T17:30:04.453" v="41" actId="313"/>
        <pc:sldMkLst>
          <pc:docMk/>
          <pc:sldMk cId="3542684867" sldId="290"/>
        </pc:sldMkLst>
        <pc:spChg chg="mod">
          <ac:chgData name="William Ratliff" userId="acd58e861bf0ed2a" providerId="LiveId" clId="{36B322DF-C8E7-4B35-8EFF-D19C1A4DD1B0}" dt="2020-12-07T17:30:04.453" v="41" actId="313"/>
          <ac:spMkLst>
            <pc:docMk/>
            <pc:sldMk cId="3542684867" sldId="290"/>
            <ac:spMk id="3" creationId="{DF832C03-1090-427E-92A5-ED92E693FCBD}"/>
          </ac:spMkLst>
        </pc:spChg>
      </pc:sldChg>
      <pc:sldChg chg="add">
        <pc:chgData name="William Ratliff" userId="acd58e861bf0ed2a" providerId="LiveId" clId="{36B322DF-C8E7-4B35-8EFF-D19C1A4DD1B0}" dt="2020-12-07T17:29:53.795" v="40"/>
        <pc:sldMkLst>
          <pc:docMk/>
          <pc:sldMk cId="2927585806" sldId="291"/>
        </pc:sldMkLst>
      </pc:sldChg>
      <pc:sldChg chg="add">
        <pc:chgData name="William Ratliff" userId="acd58e861bf0ed2a" providerId="LiveId" clId="{36B322DF-C8E7-4B35-8EFF-D19C1A4DD1B0}" dt="2020-12-07T17:29:53.795" v="40"/>
        <pc:sldMkLst>
          <pc:docMk/>
          <pc:sldMk cId="1124041570" sldId="292"/>
        </pc:sldMkLst>
      </pc:sldChg>
      <pc:sldChg chg="delSp add setBg delDesignElem">
        <pc:chgData name="William Ratliff" userId="acd58e861bf0ed2a" providerId="LiveId" clId="{36B322DF-C8E7-4B35-8EFF-D19C1A4DD1B0}" dt="2020-12-07T17:31:57.830" v="44"/>
        <pc:sldMkLst>
          <pc:docMk/>
          <pc:sldMk cId="1397344893" sldId="299"/>
        </pc:sldMkLst>
        <pc:spChg chg="del">
          <ac:chgData name="William Ratliff" userId="acd58e861bf0ed2a" providerId="LiveId" clId="{36B322DF-C8E7-4B35-8EFF-D19C1A4DD1B0}" dt="2020-12-07T17:31:57.830" v="44"/>
          <ac:spMkLst>
            <pc:docMk/>
            <pc:sldMk cId="1397344893" sldId="299"/>
            <ac:spMk id="8" creationId="{923E8915-D2AA-4327-A45A-972C3CA9574B}"/>
          </ac:spMkLst>
        </pc:spChg>
        <pc:spChg chg="del">
          <ac:chgData name="William Ratliff" userId="acd58e861bf0ed2a" providerId="LiveId" clId="{36B322DF-C8E7-4B35-8EFF-D19C1A4DD1B0}" dt="2020-12-07T17:31:57.830" v="44"/>
          <ac:spMkLst>
            <pc:docMk/>
            <pc:sldMk cId="1397344893" sldId="299"/>
            <ac:spMk id="10" creationId="{8302FC3C-9804-4950-B721-5FD704BA6065}"/>
          </ac:spMkLst>
        </pc:spChg>
        <pc:spChg chg="del">
          <ac:chgData name="William Ratliff" userId="acd58e861bf0ed2a" providerId="LiveId" clId="{36B322DF-C8E7-4B35-8EFF-D19C1A4DD1B0}" dt="2020-12-07T17:31:57.830" v="44"/>
          <ac:spMkLst>
            <pc:docMk/>
            <pc:sldMk cId="1397344893" sldId="299"/>
            <ac:spMk id="16" creationId="{F3798573-F27B-47EB-8EA4-7EE34954C2D6}"/>
          </ac:spMkLst>
        </pc:spChg>
        <pc:picChg chg="del">
          <ac:chgData name="William Ratliff" userId="acd58e861bf0ed2a" providerId="LiveId" clId="{36B322DF-C8E7-4B35-8EFF-D19C1A4DD1B0}" dt="2020-12-07T17:31:57.830" v="44"/>
          <ac:picMkLst>
            <pc:docMk/>
            <pc:sldMk cId="1397344893" sldId="299"/>
            <ac:picMk id="14" creationId="{3BC6EBB2-9BDC-4075-BA6B-43A9FBF9C86C}"/>
          </ac:picMkLst>
        </pc:picChg>
        <pc:cxnChg chg="del">
          <ac:chgData name="William Ratliff" userId="acd58e861bf0ed2a" providerId="LiveId" clId="{36B322DF-C8E7-4B35-8EFF-D19C1A4DD1B0}" dt="2020-12-07T17:31:57.830" v="44"/>
          <ac:cxnSpMkLst>
            <pc:docMk/>
            <pc:sldMk cId="1397344893" sldId="299"/>
            <ac:cxnSpMk id="12" creationId="{6B9695BD-ECF6-49CA-8877-8C493193C65D}"/>
          </ac:cxnSpMkLst>
        </pc:cxnChg>
      </pc:sldChg>
      <pc:sldChg chg="add">
        <pc:chgData name="William Ratliff" userId="acd58e861bf0ed2a" providerId="LiveId" clId="{36B322DF-C8E7-4B35-8EFF-D19C1A4DD1B0}" dt="2020-12-07T17:31:57.830" v="44"/>
        <pc:sldMkLst>
          <pc:docMk/>
          <pc:sldMk cId="3938388412" sldId="300"/>
        </pc:sldMkLst>
      </pc:sldChg>
      <pc:sldChg chg="add">
        <pc:chgData name="William Ratliff" userId="acd58e861bf0ed2a" providerId="LiveId" clId="{36B322DF-C8E7-4B35-8EFF-D19C1A4DD1B0}" dt="2020-12-07T17:31:57.830" v="44"/>
        <pc:sldMkLst>
          <pc:docMk/>
          <pc:sldMk cId="1586178797" sldId="301"/>
        </pc:sldMkLst>
      </pc:sldChg>
      <pc:sldChg chg="delSp add setBg delDesignElem">
        <pc:chgData name="William Ratliff" userId="acd58e861bf0ed2a" providerId="LiveId" clId="{36B322DF-C8E7-4B35-8EFF-D19C1A4DD1B0}" dt="2020-12-07T17:31:57.830" v="44"/>
        <pc:sldMkLst>
          <pc:docMk/>
          <pc:sldMk cId="2833776134" sldId="302"/>
        </pc:sldMkLst>
        <pc:spChg chg="del">
          <ac:chgData name="William Ratliff" userId="acd58e861bf0ed2a" providerId="LiveId" clId="{36B322DF-C8E7-4B35-8EFF-D19C1A4DD1B0}" dt="2020-12-07T17:31:57.830" v="44"/>
          <ac:spMkLst>
            <pc:docMk/>
            <pc:sldMk cId="2833776134" sldId="302"/>
            <ac:spMk id="15" creationId="{4AC0CD9D-7610-4620-93B4-798CCD9AB581}"/>
          </ac:spMkLst>
        </pc:spChg>
        <pc:spChg chg="del">
          <ac:chgData name="William Ratliff" userId="acd58e861bf0ed2a" providerId="LiveId" clId="{36B322DF-C8E7-4B35-8EFF-D19C1A4DD1B0}" dt="2020-12-07T17:31:57.830" v="44"/>
          <ac:spMkLst>
            <pc:docMk/>
            <pc:sldMk cId="2833776134" sldId="302"/>
            <ac:spMk id="21" creationId="{DE4D62F9-188E-4530-84C2-24BDEE4BEB82}"/>
          </ac:spMkLst>
        </pc:spChg>
        <pc:spChg chg="del">
          <ac:chgData name="William Ratliff" userId="acd58e861bf0ed2a" providerId="LiveId" clId="{36B322DF-C8E7-4B35-8EFF-D19C1A4DD1B0}" dt="2020-12-07T17:31:57.830" v="44"/>
          <ac:spMkLst>
            <pc:docMk/>
            <pc:sldMk cId="2833776134" sldId="302"/>
            <ac:spMk id="23" creationId="{61515115-95FB-41E0-86F3-8744438C09D0}"/>
          </ac:spMkLst>
        </pc:spChg>
        <pc:spChg chg="del">
          <ac:chgData name="William Ratliff" userId="acd58e861bf0ed2a" providerId="LiveId" clId="{36B322DF-C8E7-4B35-8EFF-D19C1A4DD1B0}" dt="2020-12-07T17:31:57.830" v="44"/>
          <ac:spMkLst>
            <pc:docMk/>
            <pc:sldMk cId="2833776134" sldId="302"/>
            <ac:spMk id="25" creationId="{8222A33F-BE2D-4D69-92A0-5DF8B17BAACA}"/>
          </ac:spMkLst>
        </pc:spChg>
        <pc:spChg chg="del">
          <ac:chgData name="William Ratliff" userId="acd58e861bf0ed2a" providerId="LiveId" clId="{36B322DF-C8E7-4B35-8EFF-D19C1A4DD1B0}" dt="2020-12-07T17:31:57.830" v="44"/>
          <ac:spMkLst>
            <pc:docMk/>
            <pc:sldMk cId="2833776134" sldId="302"/>
            <ac:spMk id="27" creationId="{CE1C74D0-9609-468A-9597-5D87C8A42B58}"/>
          </ac:spMkLst>
        </pc:spChg>
        <pc:spChg chg="del">
          <ac:chgData name="William Ratliff" userId="acd58e861bf0ed2a" providerId="LiveId" clId="{36B322DF-C8E7-4B35-8EFF-D19C1A4DD1B0}" dt="2020-12-07T17:31:57.830" v="44"/>
          <ac:spMkLst>
            <pc:docMk/>
            <pc:sldMk cId="2833776134" sldId="302"/>
            <ac:spMk id="29" creationId="{C137128D-E594-4905-9F76-E385F0831D60}"/>
          </ac:spMkLst>
        </pc:spChg>
        <pc:picChg chg="del">
          <ac:chgData name="William Ratliff" userId="acd58e861bf0ed2a" providerId="LiveId" clId="{36B322DF-C8E7-4B35-8EFF-D19C1A4DD1B0}" dt="2020-12-07T17:31:57.830" v="44"/>
          <ac:picMkLst>
            <pc:docMk/>
            <pc:sldMk cId="2833776134" sldId="302"/>
            <ac:picMk id="11" creationId="{41B68C77-138E-4BF7-A276-BD0C78A4219F}"/>
          </ac:picMkLst>
        </pc:picChg>
        <pc:picChg chg="del">
          <ac:chgData name="William Ratliff" userId="acd58e861bf0ed2a" providerId="LiveId" clId="{36B322DF-C8E7-4B35-8EFF-D19C1A4DD1B0}" dt="2020-12-07T17:31:57.830" v="44"/>
          <ac:picMkLst>
            <pc:docMk/>
            <pc:sldMk cId="2833776134" sldId="302"/>
            <ac:picMk id="13" creationId="{7C268552-D473-46ED-B1B8-422042C4DEF1}"/>
          </ac:picMkLst>
        </pc:picChg>
        <pc:picChg chg="del">
          <ac:chgData name="William Ratliff" userId="acd58e861bf0ed2a" providerId="LiveId" clId="{36B322DF-C8E7-4B35-8EFF-D19C1A4DD1B0}" dt="2020-12-07T17:31:57.830" v="44"/>
          <ac:picMkLst>
            <pc:docMk/>
            <pc:sldMk cId="2833776134" sldId="302"/>
            <ac:picMk id="17" creationId="{B9238B3E-24AA-439A-B527-6C5DF6D72145}"/>
          </ac:picMkLst>
        </pc:picChg>
        <pc:picChg chg="del">
          <ac:chgData name="William Ratliff" userId="acd58e861bf0ed2a" providerId="LiveId" clId="{36B322DF-C8E7-4B35-8EFF-D19C1A4DD1B0}" dt="2020-12-07T17:31:57.830" v="44"/>
          <ac:picMkLst>
            <pc:docMk/>
            <pc:sldMk cId="2833776134" sldId="302"/>
            <ac:picMk id="19" creationId="{69F01145-BEA3-4CBF-AA21-10077B948CA8}"/>
          </ac:picMkLst>
        </pc:picChg>
      </pc:sldChg>
      <pc:sldChg chg="add">
        <pc:chgData name="William Ratliff" userId="acd58e861bf0ed2a" providerId="LiveId" clId="{36B322DF-C8E7-4B35-8EFF-D19C1A4DD1B0}" dt="2020-12-07T17:33:18.754" v="45"/>
        <pc:sldMkLst>
          <pc:docMk/>
          <pc:sldMk cId="1304119104" sldId="304"/>
        </pc:sldMkLst>
      </pc:sldChg>
      <pc:sldChg chg="add">
        <pc:chgData name="William Ratliff" userId="acd58e861bf0ed2a" providerId="LiveId" clId="{36B322DF-C8E7-4B35-8EFF-D19C1A4DD1B0}" dt="2020-12-07T17:34:36.062" v="46"/>
        <pc:sldMkLst>
          <pc:docMk/>
          <pc:sldMk cId="461910027" sldId="307"/>
        </pc:sldMkLst>
      </pc:sldChg>
      <pc:sldChg chg="add">
        <pc:chgData name="William Ratliff" userId="acd58e861bf0ed2a" providerId="LiveId" clId="{36B322DF-C8E7-4B35-8EFF-D19C1A4DD1B0}" dt="2020-12-07T17:34:36.062" v="46"/>
        <pc:sldMkLst>
          <pc:docMk/>
          <pc:sldMk cId="2957024620" sldId="308"/>
        </pc:sldMkLst>
      </pc:sldChg>
      <pc:sldChg chg="add">
        <pc:chgData name="William Ratliff" userId="acd58e861bf0ed2a" providerId="LiveId" clId="{36B322DF-C8E7-4B35-8EFF-D19C1A4DD1B0}" dt="2020-12-07T17:34:36.062" v="46"/>
        <pc:sldMkLst>
          <pc:docMk/>
          <pc:sldMk cId="3711783493" sldId="309"/>
        </pc:sldMkLst>
      </pc:sldChg>
      <pc:sldChg chg="add">
        <pc:chgData name="William Ratliff" userId="acd58e861bf0ed2a" providerId="LiveId" clId="{36B322DF-C8E7-4B35-8EFF-D19C1A4DD1B0}" dt="2020-12-07T17:34:36.062" v="46"/>
        <pc:sldMkLst>
          <pc:docMk/>
          <pc:sldMk cId="3511548204" sldId="310"/>
        </pc:sldMkLst>
      </pc:sldChg>
      <pc:sldChg chg="add">
        <pc:chgData name="William Ratliff" userId="acd58e861bf0ed2a" providerId="LiveId" clId="{36B322DF-C8E7-4B35-8EFF-D19C1A4DD1B0}" dt="2020-12-07T17:34:36.062" v="46"/>
        <pc:sldMkLst>
          <pc:docMk/>
          <pc:sldMk cId="1366129337" sldId="311"/>
        </pc:sldMkLst>
      </pc:sldChg>
      <pc:sldChg chg="add">
        <pc:chgData name="William Ratliff" userId="acd58e861bf0ed2a" providerId="LiveId" clId="{36B322DF-C8E7-4B35-8EFF-D19C1A4DD1B0}" dt="2020-12-07T17:34:36.062" v="46"/>
        <pc:sldMkLst>
          <pc:docMk/>
          <pc:sldMk cId="2544501573" sldId="312"/>
        </pc:sldMkLst>
      </pc:sldChg>
      <pc:sldChg chg="modSp add del mod">
        <pc:chgData name="William Ratliff" userId="acd58e861bf0ed2a" providerId="LiveId" clId="{36B322DF-C8E7-4B35-8EFF-D19C1A4DD1B0}" dt="2020-12-07T20:36:18.527" v="137" actId="2696"/>
        <pc:sldMkLst>
          <pc:docMk/>
          <pc:sldMk cId="1855706281" sldId="313"/>
        </pc:sldMkLst>
        <pc:spChg chg="mod">
          <ac:chgData name="William Ratliff" userId="acd58e861bf0ed2a" providerId="LiveId" clId="{36B322DF-C8E7-4B35-8EFF-D19C1A4DD1B0}" dt="2020-12-07T17:34:50.896" v="47" actId="313"/>
          <ac:spMkLst>
            <pc:docMk/>
            <pc:sldMk cId="1855706281" sldId="313"/>
            <ac:spMk id="3" creationId="{B43F0813-6559-4021-A399-5C30F9104769}"/>
          </ac:spMkLst>
        </pc:spChg>
      </pc:sldChg>
      <pc:sldChg chg="add">
        <pc:chgData name="William Ratliff" userId="acd58e861bf0ed2a" providerId="LiveId" clId="{36B322DF-C8E7-4B35-8EFF-D19C1A4DD1B0}" dt="2020-12-07T17:22:28.428" v="33"/>
        <pc:sldMkLst>
          <pc:docMk/>
          <pc:sldMk cId="2217912487" sldId="314"/>
        </pc:sldMkLst>
      </pc:sldChg>
      <pc:sldChg chg="delSp add setBg delDesignElem">
        <pc:chgData name="William Ratliff" userId="acd58e861bf0ed2a" providerId="LiveId" clId="{36B322DF-C8E7-4B35-8EFF-D19C1A4DD1B0}" dt="2020-12-07T17:48:22.268" v="80"/>
        <pc:sldMkLst>
          <pc:docMk/>
          <pc:sldMk cId="1312034103" sldId="315"/>
        </pc:sldMkLst>
        <pc:spChg chg="del">
          <ac:chgData name="William Ratliff" userId="acd58e861bf0ed2a" providerId="LiveId" clId="{36B322DF-C8E7-4B35-8EFF-D19C1A4DD1B0}" dt="2020-12-07T17:48:22.268" v="80"/>
          <ac:spMkLst>
            <pc:docMk/>
            <pc:sldMk cId="1312034103" sldId="315"/>
            <ac:spMk id="13" creationId="{C6A81905-F480-46A4-BC10-215D24EA1AE6}"/>
          </ac:spMkLst>
        </pc:spChg>
        <pc:spChg chg="del">
          <ac:chgData name="William Ratliff" userId="acd58e861bf0ed2a" providerId="LiveId" clId="{36B322DF-C8E7-4B35-8EFF-D19C1A4DD1B0}" dt="2020-12-07T17:48:22.268" v="80"/>
          <ac:spMkLst>
            <pc:docMk/>
            <pc:sldMk cId="1312034103" sldId="315"/>
            <ac:spMk id="15" creationId="{36FD4D9D-3784-41E8-8405-A42B72F51331}"/>
          </ac:spMkLst>
        </pc:spChg>
        <pc:spChg chg="del">
          <ac:chgData name="William Ratliff" userId="acd58e861bf0ed2a" providerId="LiveId" clId="{36B322DF-C8E7-4B35-8EFF-D19C1A4DD1B0}" dt="2020-12-07T17:48:22.268" v="80"/>
          <ac:spMkLst>
            <pc:docMk/>
            <pc:sldMk cId="1312034103" sldId="315"/>
            <ac:spMk id="17" creationId="{60817A52-B891-4228-A61E-0C0A57632DDA}"/>
          </ac:spMkLst>
        </pc:spChg>
      </pc:sldChg>
      <pc:sldChg chg="add">
        <pc:chgData name="William Ratliff" userId="acd58e861bf0ed2a" providerId="LiveId" clId="{36B322DF-C8E7-4B35-8EFF-D19C1A4DD1B0}" dt="2020-12-07T17:34:36.062" v="46"/>
        <pc:sldMkLst>
          <pc:docMk/>
          <pc:sldMk cId="1201333813" sldId="316"/>
        </pc:sldMkLst>
      </pc:sldChg>
      <pc:sldChg chg="add">
        <pc:chgData name="William Ratliff" userId="acd58e861bf0ed2a" providerId="LiveId" clId="{36B322DF-C8E7-4B35-8EFF-D19C1A4DD1B0}" dt="2020-12-07T17:36:12.892" v="48"/>
        <pc:sldMkLst>
          <pc:docMk/>
          <pc:sldMk cId="1211932405" sldId="317"/>
        </pc:sldMkLst>
      </pc:sldChg>
      <pc:sldChg chg="add">
        <pc:chgData name="William Ratliff" userId="acd58e861bf0ed2a" providerId="LiveId" clId="{36B322DF-C8E7-4B35-8EFF-D19C1A4DD1B0}" dt="2020-12-07T17:36:12.892" v="48"/>
        <pc:sldMkLst>
          <pc:docMk/>
          <pc:sldMk cId="784336728" sldId="318"/>
        </pc:sldMkLst>
      </pc:sldChg>
      <pc:sldChg chg="add">
        <pc:chgData name="William Ratliff" userId="acd58e861bf0ed2a" providerId="LiveId" clId="{36B322DF-C8E7-4B35-8EFF-D19C1A4DD1B0}" dt="2020-12-07T17:36:12.892" v="48"/>
        <pc:sldMkLst>
          <pc:docMk/>
          <pc:sldMk cId="3852682694" sldId="319"/>
        </pc:sldMkLst>
      </pc:sldChg>
      <pc:sldChg chg="add">
        <pc:chgData name="William Ratliff" userId="acd58e861bf0ed2a" providerId="LiveId" clId="{36B322DF-C8E7-4B35-8EFF-D19C1A4DD1B0}" dt="2020-12-07T17:37:07.425" v="49"/>
        <pc:sldMkLst>
          <pc:docMk/>
          <pc:sldMk cId="171673631" sldId="321"/>
        </pc:sldMkLst>
      </pc:sldChg>
      <pc:sldChg chg="add">
        <pc:chgData name="William Ratliff" userId="acd58e861bf0ed2a" providerId="LiveId" clId="{36B322DF-C8E7-4B35-8EFF-D19C1A4DD1B0}" dt="2020-12-07T17:37:07.425" v="49"/>
        <pc:sldMkLst>
          <pc:docMk/>
          <pc:sldMk cId="1861195384" sldId="322"/>
        </pc:sldMkLst>
      </pc:sldChg>
      <pc:sldChg chg="add">
        <pc:chgData name="William Ratliff" userId="acd58e861bf0ed2a" providerId="LiveId" clId="{36B322DF-C8E7-4B35-8EFF-D19C1A4DD1B0}" dt="2020-12-07T17:38:45.882" v="50"/>
        <pc:sldMkLst>
          <pc:docMk/>
          <pc:sldMk cId="2050955429" sldId="323"/>
        </pc:sldMkLst>
      </pc:sldChg>
      <pc:sldChg chg="add">
        <pc:chgData name="William Ratliff" userId="acd58e861bf0ed2a" providerId="LiveId" clId="{36B322DF-C8E7-4B35-8EFF-D19C1A4DD1B0}" dt="2020-12-07T17:38:45.882" v="50"/>
        <pc:sldMkLst>
          <pc:docMk/>
          <pc:sldMk cId="3778748572" sldId="324"/>
        </pc:sldMkLst>
      </pc:sldChg>
      <pc:sldChg chg="add">
        <pc:chgData name="William Ratliff" userId="acd58e861bf0ed2a" providerId="LiveId" clId="{36B322DF-C8E7-4B35-8EFF-D19C1A4DD1B0}" dt="2020-12-07T17:38:45.882" v="50"/>
        <pc:sldMkLst>
          <pc:docMk/>
          <pc:sldMk cId="3091533869" sldId="325"/>
        </pc:sldMkLst>
      </pc:sldChg>
      <pc:sldChg chg="add">
        <pc:chgData name="William Ratliff" userId="acd58e861bf0ed2a" providerId="LiveId" clId="{36B322DF-C8E7-4B35-8EFF-D19C1A4DD1B0}" dt="2020-12-07T17:38:45.882" v="50"/>
        <pc:sldMkLst>
          <pc:docMk/>
          <pc:sldMk cId="1457118620" sldId="326"/>
        </pc:sldMkLst>
      </pc:sldChg>
      <pc:sldChg chg="add">
        <pc:chgData name="William Ratliff" userId="acd58e861bf0ed2a" providerId="LiveId" clId="{36B322DF-C8E7-4B35-8EFF-D19C1A4DD1B0}" dt="2020-12-07T17:38:45.882" v="50"/>
        <pc:sldMkLst>
          <pc:docMk/>
          <pc:sldMk cId="1529981064" sldId="327"/>
        </pc:sldMkLst>
      </pc:sldChg>
      <pc:sldChg chg="modSp add mod">
        <pc:chgData name="William Ratliff" userId="acd58e861bf0ed2a" providerId="LiveId" clId="{36B322DF-C8E7-4B35-8EFF-D19C1A4DD1B0}" dt="2020-12-07T17:40:15.114" v="51" actId="33524"/>
        <pc:sldMkLst>
          <pc:docMk/>
          <pc:sldMk cId="3391908867" sldId="328"/>
        </pc:sldMkLst>
        <pc:spChg chg="mod">
          <ac:chgData name="William Ratliff" userId="acd58e861bf0ed2a" providerId="LiveId" clId="{36B322DF-C8E7-4B35-8EFF-D19C1A4DD1B0}" dt="2020-12-07T17:40:15.114" v="51" actId="33524"/>
          <ac:spMkLst>
            <pc:docMk/>
            <pc:sldMk cId="3391908867" sldId="328"/>
            <ac:spMk id="3" creationId="{8FD7F9DA-54A7-409F-AE90-86211C1C3A88}"/>
          </ac:spMkLst>
        </pc:spChg>
      </pc:sldChg>
      <pc:sldChg chg="add">
        <pc:chgData name="William Ratliff" userId="acd58e861bf0ed2a" providerId="LiveId" clId="{36B322DF-C8E7-4B35-8EFF-D19C1A4DD1B0}" dt="2020-12-07T17:41:38.471" v="52"/>
        <pc:sldMkLst>
          <pc:docMk/>
          <pc:sldMk cId="1877656749" sldId="329"/>
        </pc:sldMkLst>
      </pc:sldChg>
      <pc:sldChg chg="modSp add mod">
        <pc:chgData name="William Ratliff" userId="acd58e861bf0ed2a" providerId="LiveId" clId="{36B322DF-C8E7-4B35-8EFF-D19C1A4DD1B0}" dt="2020-12-15T16:15:48.382" v="367" actId="27636"/>
        <pc:sldMkLst>
          <pc:docMk/>
          <pc:sldMk cId="1251693823" sldId="330"/>
        </pc:sldMkLst>
        <pc:spChg chg="mod">
          <ac:chgData name="William Ratliff" userId="acd58e861bf0ed2a" providerId="LiveId" clId="{36B322DF-C8E7-4B35-8EFF-D19C1A4DD1B0}" dt="2020-12-15T16:15:48.382" v="367" actId="27636"/>
          <ac:spMkLst>
            <pc:docMk/>
            <pc:sldMk cId="1251693823" sldId="330"/>
            <ac:spMk id="3" creationId="{5C8DA855-8BC3-4FF1-A295-6FB122DEA424}"/>
          </ac:spMkLst>
        </pc:spChg>
      </pc:sldChg>
      <pc:sldChg chg="add del">
        <pc:chgData name="William Ratliff" userId="acd58e861bf0ed2a" providerId="LiveId" clId="{36B322DF-C8E7-4B35-8EFF-D19C1A4DD1B0}" dt="2020-12-15T16:13:14.036" v="354" actId="2696"/>
        <pc:sldMkLst>
          <pc:docMk/>
          <pc:sldMk cId="2007525447" sldId="331"/>
        </pc:sldMkLst>
      </pc:sldChg>
      <pc:sldChg chg="add">
        <pc:chgData name="William Ratliff" userId="acd58e861bf0ed2a" providerId="LiveId" clId="{36B322DF-C8E7-4B35-8EFF-D19C1A4DD1B0}" dt="2020-12-07T17:41:38.471" v="52"/>
        <pc:sldMkLst>
          <pc:docMk/>
          <pc:sldMk cId="4001985925" sldId="332"/>
        </pc:sldMkLst>
      </pc:sldChg>
      <pc:sldChg chg="modSp add mod">
        <pc:chgData name="William Ratliff" userId="acd58e861bf0ed2a" providerId="LiveId" clId="{36B322DF-C8E7-4B35-8EFF-D19C1A4DD1B0}" dt="2020-12-07T17:42:14.656" v="74" actId="27107"/>
        <pc:sldMkLst>
          <pc:docMk/>
          <pc:sldMk cId="308879872" sldId="333"/>
        </pc:sldMkLst>
        <pc:spChg chg="mod">
          <ac:chgData name="William Ratliff" userId="acd58e861bf0ed2a" providerId="LiveId" clId="{36B322DF-C8E7-4B35-8EFF-D19C1A4DD1B0}" dt="2020-12-07T17:42:14.656" v="74" actId="27107"/>
          <ac:spMkLst>
            <pc:docMk/>
            <pc:sldMk cId="308879872" sldId="333"/>
            <ac:spMk id="3" creationId="{B7E1F074-BFFC-4570-BB86-5497977B3FF6}"/>
          </ac:spMkLst>
        </pc:spChg>
      </pc:sldChg>
      <pc:sldChg chg="add">
        <pc:chgData name="William Ratliff" userId="acd58e861bf0ed2a" providerId="LiveId" clId="{36B322DF-C8E7-4B35-8EFF-D19C1A4DD1B0}" dt="2020-12-07T17:43:26.575" v="75"/>
        <pc:sldMkLst>
          <pc:docMk/>
          <pc:sldMk cId="1962348084" sldId="334"/>
        </pc:sldMkLst>
      </pc:sldChg>
      <pc:sldChg chg="add">
        <pc:chgData name="William Ratliff" userId="acd58e861bf0ed2a" providerId="LiveId" clId="{36B322DF-C8E7-4B35-8EFF-D19C1A4DD1B0}" dt="2020-12-07T17:43:26.575" v="75"/>
        <pc:sldMkLst>
          <pc:docMk/>
          <pc:sldMk cId="2503078580" sldId="335"/>
        </pc:sldMkLst>
      </pc:sldChg>
      <pc:sldChg chg="add">
        <pc:chgData name="William Ratliff" userId="acd58e861bf0ed2a" providerId="LiveId" clId="{36B322DF-C8E7-4B35-8EFF-D19C1A4DD1B0}" dt="2020-12-07T17:43:26.575" v="75"/>
        <pc:sldMkLst>
          <pc:docMk/>
          <pc:sldMk cId="1108934705" sldId="336"/>
        </pc:sldMkLst>
      </pc:sldChg>
      <pc:sldChg chg="add">
        <pc:chgData name="William Ratliff" userId="acd58e861bf0ed2a" providerId="LiveId" clId="{36B322DF-C8E7-4B35-8EFF-D19C1A4DD1B0}" dt="2020-12-07T17:43:26.575" v="75"/>
        <pc:sldMkLst>
          <pc:docMk/>
          <pc:sldMk cId="300622312" sldId="337"/>
        </pc:sldMkLst>
      </pc:sldChg>
      <pc:sldChg chg="add">
        <pc:chgData name="William Ratliff" userId="acd58e861bf0ed2a" providerId="LiveId" clId="{36B322DF-C8E7-4B35-8EFF-D19C1A4DD1B0}" dt="2020-12-07T17:44:28.555" v="76"/>
        <pc:sldMkLst>
          <pc:docMk/>
          <pc:sldMk cId="782460432" sldId="338"/>
        </pc:sldMkLst>
      </pc:sldChg>
      <pc:sldChg chg="modSp add mod">
        <pc:chgData name="William Ratliff" userId="acd58e861bf0ed2a" providerId="LiveId" clId="{36B322DF-C8E7-4B35-8EFF-D19C1A4DD1B0}" dt="2020-12-15T15:38:55.679" v="239" actId="20577"/>
        <pc:sldMkLst>
          <pc:docMk/>
          <pc:sldMk cId="3232252922" sldId="339"/>
        </pc:sldMkLst>
        <pc:spChg chg="mod">
          <ac:chgData name="William Ratliff" userId="acd58e861bf0ed2a" providerId="LiveId" clId="{36B322DF-C8E7-4B35-8EFF-D19C1A4DD1B0}" dt="2020-12-15T15:38:55.679" v="239" actId="20577"/>
          <ac:spMkLst>
            <pc:docMk/>
            <pc:sldMk cId="3232252922" sldId="339"/>
            <ac:spMk id="3" creationId="{B103E3E1-39C7-4DE8-B950-7531CAC7DC21}"/>
          </ac:spMkLst>
        </pc:spChg>
      </pc:sldChg>
      <pc:sldChg chg="add del">
        <pc:chgData name="William Ratliff" userId="acd58e861bf0ed2a" providerId="LiveId" clId="{36B322DF-C8E7-4B35-8EFF-D19C1A4DD1B0}" dt="2020-12-18T19:43:00.977" v="569" actId="2696"/>
        <pc:sldMkLst>
          <pc:docMk/>
          <pc:sldMk cId="1594133924" sldId="340"/>
        </pc:sldMkLst>
      </pc:sldChg>
      <pc:sldChg chg="add del">
        <pc:chgData name="William Ratliff" userId="acd58e861bf0ed2a" providerId="LiveId" clId="{36B322DF-C8E7-4B35-8EFF-D19C1A4DD1B0}" dt="2020-12-18T19:43:09.976" v="570" actId="2696"/>
        <pc:sldMkLst>
          <pc:docMk/>
          <pc:sldMk cId="1707391434" sldId="341"/>
        </pc:sldMkLst>
      </pc:sldChg>
      <pc:sldChg chg="add del">
        <pc:chgData name="William Ratliff" userId="acd58e861bf0ed2a" providerId="LiveId" clId="{36B322DF-C8E7-4B35-8EFF-D19C1A4DD1B0}" dt="2020-12-07T20:36:38.904" v="138" actId="2696"/>
        <pc:sldMkLst>
          <pc:docMk/>
          <pc:sldMk cId="1453154849" sldId="342"/>
        </pc:sldMkLst>
      </pc:sldChg>
      <pc:sldChg chg="modSp add mod">
        <pc:chgData name="William Ratliff" userId="acd58e861bf0ed2a" providerId="LiveId" clId="{36B322DF-C8E7-4B35-8EFF-D19C1A4DD1B0}" dt="2020-12-15T15:40:29.797" v="313" actId="20577"/>
        <pc:sldMkLst>
          <pc:docMk/>
          <pc:sldMk cId="1171990746" sldId="343"/>
        </pc:sldMkLst>
        <pc:spChg chg="mod">
          <ac:chgData name="William Ratliff" userId="acd58e861bf0ed2a" providerId="LiveId" clId="{36B322DF-C8E7-4B35-8EFF-D19C1A4DD1B0}" dt="2020-12-15T15:40:29.797" v="313" actId="20577"/>
          <ac:spMkLst>
            <pc:docMk/>
            <pc:sldMk cId="1171990746" sldId="343"/>
            <ac:spMk id="3" creationId="{7DD67782-76E1-4928-AE12-CB5605973280}"/>
          </ac:spMkLst>
        </pc:spChg>
      </pc:sldChg>
      <pc:sldChg chg="delSp add setBg delDesignElem">
        <pc:chgData name="William Ratliff" userId="acd58e861bf0ed2a" providerId="LiveId" clId="{36B322DF-C8E7-4B35-8EFF-D19C1A4DD1B0}" dt="2020-12-07T17:48:22.268" v="80"/>
        <pc:sldMkLst>
          <pc:docMk/>
          <pc:sldMk cId="731889215" sldId="344"/>
        </pc:sldMkLst>
        <pc:spChg chg="del">
          <ac:chgData name="William Ratliff" userId="acd58e861bf0ed2a" providerId="LiveId" clId="{36B322DF-C8E7-4B35-8EFF-D19C1A4DD1B0}" dt="2020-12-07T17:48:22.268" v="80"/>
          <ac:spMkLst>
            <pc:docMk/>
            <pc:sldMk cId="731889215" sldId="344"/>
            <ac:spMk id="15" creationId="{4AC0CD9D-7610-4620-93B4-798CCD9AB581}"/>
          </ac:spMkLst>
        </pc:spChg>
        <pc:spChg chg="del">
          <ac:chgData name="William Ratliff" userId="acd58e861bf0ed2a" providerId="LiveId" clId="{36B322DF-C8E7-4B35-8EFF-D19C1A4DD1B0}" dt="2020-12-07T17:48:22.268" v="80"/>
          <ac:spMkLst>
            <pc:docMk/>
            <pc:sldMk cId="731889215" sldId="344"/>
            <ac:spMk id="21" creationId="{DE4D62F9-188E-4530-84C2-24BDEE4BEB82}"/>
          </ac:spMkLst>
        </pc:spChg>
        <pc:spChg chg="del">
          <ac:chgData name="William Ratliff" userId="acd58e861bf0ed2a" providerId="LiveId" clId="{36B322DF-C8E7-4B35-8EFF-D19C1A4DD1B0}" dt="2020-12-07T17:48:22.268" v="80"/>
          <ac:spMkLst>
            <pc:docMk/>
            <pc:sldMk cId="731889215" sldId="344"/>
            <ac:spMk id="23" creationId="{C72330AA-E11E-458E-8798-12C7F77383B8}"/>
          </ac:spMkLst>
        </pc:spChg>
        <pc:spChg chg="del">
          <ac:chgData name="William Ratliff" userId="acd58e861bf0ed2a" providerId="LiveId" clId="{36B322DF-C8E7-4B35-8EFF-D19C1A4DD1B0}" dt="2020-12-07T17:48:22.268" v="80"/>
          <ac:spMkLst>
            <pc:docMk/>
            <pc:sldMk cId="731889215" sldId="344"/>
            <ac:spMk id="25" creationId="{A6BDC1B0-0C91-4230-BFEB-9C8ED19B9A3A}"/>
          </ac:spMkLst>
        </pc:spChg>
        <pc:spChg chg="del">
          <ac:chgData name="William Ratliff" userId="acd58e861bf0ed2a" providerId="LiveId" clId="{36B322DF-C8E7-4B35-8EFF-D19C1A4DD1B0}" dt="2020-12-07T17:48:22.268" v="80"/>
          <ac:spMkLst>
            <pc:docMk/>
            <pc:sldMk cId="731889215" sldId="344"/>
            <ac:spMk id="27" creationId="{68E0A26E-4EA8-4E6C-97A2-7B6C1C13F8CF}"/>
          </ac:spMkLst>
        </pc:spChg>
        <pc:spChg chg="del">
          <ac:chgData name="William Ratliff" userId="acd58e861bf0ed2a" providerId="LiveId" clId="{36B322DF-C8E7-4B35-8EFF-D19C1A4DD1B0}" dt="2020-12-07T17:48:22.268" v="80"/>
          <ac:spMkLst>
            <pc:docMk/>
            <pc:sldMk cId="731889215" sldId="344"/>
            <ac:spMk id="29" creationId="{C1841CC0-B7A9-4828-B82F-9C6B433BDCAE}"/>
          </ac:spMkLst>
        </pc:spChg>
        <pc:grpChg chg="del">
          <ac:chgData name="William Ratliff" userId="acd58e861bf0ed2a" providerId="LiveId" clId="{36B322DF-C8E7-4B35-8EFF-D19C1A4DD1B0}" dt="2020-12-07T17:48:22.268" v="80"/>
          <ac:grpSpMkLst>
            <pc:docMk/>
            <pc:sldMk cId="731889215" sldId="344"/>
            <ac:grpSpMk id="31" creationId="{08E05919-D800-40FD-A3BD-4B9CC4078E7A}"/>
          </ac:grpSpMkLst>
        </pc:grpChg>
        <pc:picChg chg="del">
          <ac:chgData name="William Ratliff" userId="acd58e861bf0ed2a" providerId="LiveId" clId="{36B322DF-C8E7-4B35-8EFF-D19C1A4DD1B0}" dt="2020-12-07T17:48:22.268" v="80"/>
          <ac:picMkLst>
            <pc:docMk/>
            <pc:sldMk cId="731889215" sldId="344"/>
            <ac:picMk id="11" creationId="{41B68C77-138E-4BF7-A276-BD0C78A4219F}"/>
          </ac:picMkLst>
        </pc:picChg>
        <pc:picChg chg="del">
          <ac:chgData name="William Ratliff" userId="acd58e861bf0ed2a" providerId="LiveId" clId="{36B322DF-C8E7-4B35-8EFF-D19C1A4DD1B0}" dt="2020-12-07T17:48:22.268" v="80"/>
          <ac:picMkLst>
            <pc:docMk/>
            <pc:sldMk cId="731889215" sldId="344"/>
            <ac:picMk id="13" creationId="{7C268552-D473-46ED-B1B8-422042C4DEF1}"/>
          </ac:picMkLst>
        </pc:picChg>
        <pc:picChg chg="del">
          <ac:chgData name="William Ratliff" userId="acd58e861bf0ed2a" providerId="LiveId" clId="{36B322DF-C8E7-4B35-8EFF-D19C1A4DD1B0}" dt="2020-12-07T17:48:22.268" v="80"/>
          <ac:picMkLst>
            <pc:docMk/>
            <pc:sldMk cId="731889215" sldId="344"/>
            <ac:picMk id="17" creationId="{B9238B3E-24AA-439A-B527-6C5DF6D72145}"/>
          </ac:picMkLst>
        </pc:picChg>
        <pc:picChg chg="del">
          <ac:chgData name="William Ratliff" userId="acd58e861bf0ed2a" providerId="LiveId" clId="{36B322DF-C8E7-4B35-8EFF-D19C1A4DD1B0}" dt="2020-12-07T17:48:22.268" v="80"/>
          <ac:picMkLst>
            <pc:docMk/>
            <pc:sldMk cId="731889215" sldId="344"/>
            <ac:picMk id="19" creationId="{69F01145-BEA3-4CBF-AA21-10077B948CA8}"/>
          </ac:picMkLst>
        </pc:picChg>
      </pc:sldChg>
      <pc:sldChg chg="modSp add mod">
        <pc:chgData name="William Ratliff" userId="acd58e861bf0ed2a" providerId="LiveId" clId="{36B322DF-C8E7-4B35-8EFF-D19C1A4DD1B0}" dt="2020-12-15T15:20:31.753" v="205" actId="20577"/>
        <pc:sldMkLst>
          <pc:docMk/>
          <pc:sldMk cId="4227337572" sldId="346"/>
        </pc:sldMkLst>
        <pc:spChg chg="mod">
          <ac:chgData name="William Ratliff" userId="acd58e861bf0ed2a" providerId="LiveId" clId="{36B322DF-C8E7-4B35-8EFF-D19C1A4DD1B0}" dt="2020-12-15T15:20:31.753" v="205" actId="20577"/>
          <ac:spMkLst>
            <pc:docMk/>
            <pc:sldMk cId="4227337572" sldId="346"/>
            <ac:spMk id="3" creationId="{FCF41E88-E068-4A7D-A6A3-64FFD593EB5C}"/>
          </ac:spMkLst>
        </pc:spChg>
      </pc:sldChg>
      <pc:sldChg chg="add">
        <pc:chgData name="William Ratliff" userId="acd58e861bf0ed2a" providerId="LiveId" clId="{36B322DF-C8E7-4B35-8EFF-D19C1A4DD1B0}" dt="2020-12-07T18:23:46.347" v="81"/>
        <pc:sldMkLst>
          <pc:docMk/>
          <pc:sldMk cId="771816530" sldId="347"/>
        </pc:sldMkLst>
      </pc:sldChg>
      <pc:sldChg chg="modSp add mod">
        <pc:chgData name="William Ratliff" userId="acd58e861bf0ed2a" providerId="LiveId" clId="{36B322DF-C8E7-4B35-8EFF-D19C1A4DD1B0}" dt="2020-12-15T15:41:39.230" v="314" actId="6549"/>
        <pc:sldMkLst>
          <pc:docMk/>
          <pc:sldMk cId="2645228589" sldId="348"/>
        </pc:sldMkLst>
        <pc:spChg chg="mod">
          <ac:chgData name="William Ratliff" userId="acd58e861bf0ed2a" providerId="LiveId" clId="{36B322DF-C8E7-4B35-8EFF-D19C1A4DD1B0}" dt="2020-12-15T15:41:39.230" v="314" actId="6549"/>
          <ac:spMkLst>
            <pc:docMk/>
            <pc:sldMk cId="2645228589" sldId="348"/>
            <ac:spMk id="3" creationId="{36B51CE0-F0FB-4248-BFE7-3F8EC85401BA}"/>
          </ac:spMkLst>
        </pc:spChg>
      </pc:sldChg>
      <pc:sldChg chg="addSp delSp modSp add del mod chgLayout">
        <pc:chgData name="William Ratliff" userId="acd58e861bf0ed2a" providerId="LiveId" clId="{36B322DF-C8E7-4B35-8EFF-D19C1A4DD1B0}" dt="2020-12-07T18:30:48.921" v="96" actId="2696"/>
        <pc:sldMkLst>
          <pc:docMk/>
          <pc:sldMk cId="2609865899" sldId="349"/>
        </pc:sldMkLst>
        <pc:spChg chg="mod ord">
          <ac:chgData name="William Ratliff" userId="acd58e861bf0ed2a" providerId="LiveId" clId="{36B322DF-C8E7-4B35-8EFF-D19C1A4DD1B0}" dt="2020-12-07T18:30:40.776" v="95" actId="6264"/>
          <ac:spMkLst>
            <pc:docMk/>
            <pc:sldMk cId="2609865899" sldId="349"/>
            <ac:spMk id="2" creationId="{E734449E-BFDE-4859-8B03-41340C07E4C8}"/>
          </ac:spMkLst>
        </pc:spChg>
        <pc:spChg chg="mod ord">
          <ac:chgData name="William Ratliff" userId="acd58e861bf0ed2a" providerId="LiveId" clId="{36B322DF-C8E7-4B35-8EFF-D19C1A4DD1B0}" dt="2020-12-07T18:30:40.776" v="95" actId="6264"/>
          <ac:spMkLst>
            <pc:docMk/>
            <pc:sldMk cId="2609865899" sldId="349"/>
            <ac:spMk id="3" creationId="{3A6004A2-589A-430D-A744-FFD7DE76C92D}"/>
          </ac:spMkLst>
        </pc:spChg>
        <pc:spChg chg="add del mod">
          <ac:chgData name="William Ratliff" userId="acd58e861bf0ed2a" providerId="LiveId" clId="{36B322DF-C8E7-4B35-8EFF-D19C1A4DD1B0}" dt="2020-12-07T18:30:40.776" v="95" actId="6264"/>
          <ac:spMkLst>
            <pc:docMk/>
            <pc:sldMk cId="2609865899" sldId="349"/>
            <ac:spMk id="4" creationId="{8FFD5BF5-EEC6-4AA2-9D2E-BE5EC24B4151}"/>
          </ac:spMkLst>
        </pc:spChg>
        <pc:spChg chg="add del mod">
          <ac:chgData name="William Ratliff" userId="acd58e861bf0ed2a" providerId="LiveId" clId="{36B322DF-C8E7-4B35-8EFF-D19C1A4DD1B0}" dt="2020-12-07T18:30:40.776" v="95" actId="6264"/>
          <ac:spMkLst>
            <pc:docMk/>
            <pc:sldMk cId="2609865899" sldId="349"/>
            <ac:spMk id="5" creationId="{D4D035B8-D1B5-4CEF-BFDE-12EA095DAAC1}"/>
          </ac:spMkLst>
        </pc:spChg>
      </pc:sldChg>
      <pc:sldChg chg="add">
        <pc:chgData name="William Ratliff" userId="acd58e861bf0ed2a" providerId="LiveId" clId="{36B322DF-C8E7-4B35-8EFF-D19C1A4DD1B0}" dt="2020-12-07T18:31:23.502" v="97"/>
        <pc:sldMkLst>
          <pc:docMk/>
          <pc:sldMk cId="2220150220" sldId="355"/>
        </pc:sldMkLst>
      </pc:sldChg>
      <pc:sldChg chg="add del">
        <pc:chgData name="William Ratliff" userId="acd58e861bf0ed2a" providerId="LiveId" clId="{36B322DF-C8E7-4B35-8EFF-D19C1A4DD1B0}" dt="2020-12-15T16:16:48.175" v="368" actId="2696"/>
        <pc:sldMkLst>
          <pc:docMk/>
          <pc:sldMk cId="3490028016" sldId="356"/>
        </pc:sldMkLst>
      </pc:sldChg>
      <pc:sldChg chg="add">
        <pc:chgData name="William Ratliff" userId="acd58e861bf0ed2a" providerId="LiveId" clId="{36B322DF-C8E7-4B35-8EFF-D19C1A4DD1B0}" dt="2020-12-07T20:28:30.623" v="111"/>
        <pc:sldMkLst>
          <pc:docMk/>
          <pc:sldMk cId="403857368" sldId="359"/>
        </pc:sldMkLst>
      </pc:sldChg>
      <pc:sldChg chg="add">
        <pc:chgData name="William Ratliff" userId="acd58e861bf0ed2a" providerId="LiveId" clId="{36B322DF-C8E7-4B35-8EFF-D19C1A4DD1B0}" dt="2020-12-07T20:28:30.623" v="111"/>
        <pc:sldMkLst>
          <pc:docMk/>
          <pc:sldMk cId="1843336435" sldId="360"/>
        </pc:sldMkLst>
      </pc:sldChg>
      <pc:sldChg chg="add">
        <pc:chgData name="William Ratliff" userId="acd58e861bf0ed2a" providerId="LiveId" clId="{36B322DF-C8E7-4B35-8EFF-D19C1A4DD1B0}" dt="2020-12-07T20:29:28.437" v="113"/>
        <pc:sldMkLst>
          <pc:docMk/>
          <pc:sldMk cId="3971578228" sldId="365"/>
        </pc:sldMkLst>
      </pc:sldChg>
      <pc:sldChg chg="delSp add setBg delDesignElem">
        <pc:chgData name="William Ratliff" userId="acd58e861bf0ed2a" providerId="LiveId" clId="{36B322DF-C8E7-4B35-8EFF-D19C1A4DD1B0}" dt="2020-12-07T20:29:28.437" v="113"/>
        <pc:sldMkLst>
          <pc:docMk/>
          <pc:sldMk cId="2287657961" sldId="366"/>
        </pc:sldMkLst>
        <pc:spChg chg="del">
          <ac:chgData name="William Ratliff" userId="acd58e861bf0ed2a" providerId="LiveId" clId="{36B322DF-C8E7-4B35-8EFF-D19C1A4DD1B0}" dt="2020-12-07T20:29:28.437" v="113"/>
          <ac:spMkLst>
            <pc:docMk/>
            <pc:sldMk cId="2287657961" sldId="366"/>
            <ac:spMk id="21" creationId="{61515115-95FB-41E0-86F3-8744438C09D0}"/>
          </ac:spMkLst>
        </pc:spChg>
        <pc:spChg chg="del">
          <ac:chgData name="William Ratliff" userId="acd58e861bf0ed2a" providerId="LiveId" clId="{36B322DF-C8E7-4B35-8EFF-D19C1A4DD1B0}" dt="2020-12-07T20:29:28.437" v="113"/>
          <ac:spMkLst>
            <pc:docMk/>
            <pc:sldMk cId="2287657961" sldId="366"/>
            <ac:spMk id="23" creationId="{8222A33F-BE2D-4D69-92A0-5DF8B17BAACA}"/>
          </ac:spMkLst>
        </pc:spChg>
        <pc:spChg chg="del">
          <ac:chgData name="William Ratliff" userId="acd58e861bf0ed2a" providerId="LiveId" clId="{36B322DF-C8E7-4B35-8EFF-D19C1A4DD1B0}" dt="2020-12-07T20:29:28.437" v="113"/>
          <ac:spMkLst>
            <pc:docMk/>
            <pc:sldMk cId="2287657961" sldId="366"/>
            <ac:spMk id="25" creationId="{CE1C74D0-9609-468A-9597-5D87C8A42B58}"/>
          </ac:spMkLst>
        </pc:spChg>
        <pc:spChg chg="del">
          <ac:chgData name="William Ratliff" userId="acd58e861bf0ed2a" providerId="LiveId" clId="{36B322DF-C8E7-4B35-8EFF-D19C1A4DD1B0}" dt="2020-12-07T20:29:28.437" v="113"/>
          <ac:spMkLst>
            <pc:docMk/>
            <pc:sldMk cId="2287657961" sldId="366"/>
            <ac:spMk id="27" creationId="{C137128D-E594-4905-9F76-E385F0831D60}"/>
          </ac:spMkLst>
        </pc:spChg>
      </pc:sldChg>
      <pc:sldChg chg="add">
        <pc:chgData name="William Ratliff" userId="acd58e861bf0ed2a" providerId="LiveId" clId="{36B322DF-C8E7-4B35-8EFF-D19C1A4DD1B0}" dt="2020-12-07T20:30:22.455" v="114"/>
        <pc:sldMkLst>
          <pc:docMk/>
          <pc:sldMk cId="1930825608" sldId="367"/>
        </pc:sldMkLst>
      </pc:sldChg>
      <pc:sldChg chg="add">
        <pc:chgData name="William Ratliff" userId="acd58e861bf0ed2a" providerId="LiveId" clId="{36B322DF-C8E7-4B35-8EFF-D19C1A4DD1B0}" dt="2020-12-07T20:30:22.455" v="114"/>
        <pc:sldMkLst>
          <pc:docMk/>
          <pc:sldMk cId="157252050" sldId="368"/>
        </pc:sldMkLst>
      </pc:sldChg>
      <pc:sldChg chg="modSp add mod">
        <pc:chgData name="William Ratliff" userId="acd58e861bf0ed2a" providerId="LiveId" clId="{36B322DF-C8E7-4B35-8EFF-D19C1A4DD1B0}" dt="2020-12-07T20:31:49.258" v="128" actId="20577"/>
        <pc:sldMkLst>
          <pc:docMk/>
          <pc:sldMk cId="453676891" sldId="369"/>
        </pc:sldMkLst>
        <pc:spChg chg="mod">
          <ac:chgData name="William Ratliff" userId="acd58e861bf0ed2a" providerId="LiveId" clId="{36B322DF-C8E7-4B35-8EFF-D19C1A4DD1B0}" dt="2020-12-07T20:31:49.258" v="128" actId="20577"/>
          <ac:spMkLst>
            <pc:docMk/>
            <pc:sldMk cId="453676891" sldId="369"/>
            <ac:spMk id="2" creationId="{7B77B310-386C-44D1-9F51-CFC023DCEC09}"/>
          </ac:spMkLst>
        </pc:spChg>
      </pc:sldChg>
      <pc:sldChg chg="add">
        <pc:chgData name="William Ratliff" userId="acd58e861bf0ed2a" providerId="LiveId" clId="{36B322DF-C8E7-4B35-8EFF-D19C1A4DD1B0}" dt="2020-12-07T20:31:52.023" v="129"/>
        <pc:sldMkLst>
          <pc:docMk/>
          <pc:sldMk cId="2212920756" sldId="371"/>
        </pc:sldMkLst>
      </pc:sldChg>
      <pc:sldChg chg="add">
        <pc:chgData name="William Ratliff" userId="acd58e861bf0ed2a" providerId="LiveId" clId="{36B322DF-C8E7-4B35-8EFF-D19C1A4DD1B0}" dt="2020-12-07T20:31:52.023" v="129"/>
        <pc:sldMkLst>
          <pc:docMk/>
          <pc:sldMk cId="3328207343" sldId="372"/>
        </pc:sldMkLst>
      </pc:sldChg>
      <pc:sldChg chg="add">
        <pc:chgData name="William Ratliff" userId="acd58e861bf0ed2a" providerId="LiveId" clId="{36B322DF-C8E7-4B35-8EFF-D19C1A4DD1B0}" dt="2020-12-07T20:31:52.023" v="129"/>
        <pc:sldMkLst>
          <pc:docMk/>
          <pc:sldMk cId="3560438017" sldId="373"/>
        </pc:sldMkLst>
      </pc:sldChg>
      <pc:sldChg chg="add">
        <pc:chgData name="William Ratliff" userId="acd58e861bf0ed2a" providerId="LiveId" clId="{36B322DF-C8E7-4B35-8EFF-D19C1A4DD1B0}" dt="2020-12-07T20:31:52.023" v="129"/>
        <pc:sldMkLst>
          <pc:docMk/>
          <pc:sldMk cId="1291896087" sldId="374"/>
        </pc:sldMkLst>
      </pc:sldChg>
      <pc:sldChg chg="add">
        <pc:chgData name="William Ratliff" userId="acd58e861bf0ed2a" providerId="LiveId" clId="{36B322DF-C8E7-4B35-8EFF-D19C1A4DD1B0}" dt="2020-12-07T20:31:52.023" v="129"/>
        <pc:sldMkLst>
          <pc:docMk/>
          <pc:sldMk cId="3350325951" sldId="375"/>
        </pc:sldMkLst>
      </pc:sldChg>
      <pc:sldChg chg="delSp add setBg delDesignElem">
        <pc:chgData name="William Ratliff" userId="acd58e861bf0ed2a" providerId="LiveId" clId="{36B322DF-C8E7-4B35-8EFF-D19C1A4DD1B0}" dt="2020-12-07T20:33:49.450" v="133"/>
        <pc:sldMkLst>
          <pc:docMk/>
          <pc:sldMk cId="510564022" sldId="377"/>
        </pc:sldMkLst>
        <pc:spChg chg="del">
          <ac:chgData name="William Ratliff" userId="acd58e861bf0ed2a" providerId="LiveId" clId="{36B322DF-C8E7-4B35-8EFF-D19C1A4DD1B0}" dt="2020-12-07T20:33:49.450" v="133"/>
          <ac:spMkLst>
            <pc:docMk/>
            <pc:sldMk cId="510564022" sldId="377"/>
            <ac:spMk id="15" creationId="{989BE678-777B-482A-A616-FEDC47B162E5}"/>
          </ac:spMkLst>
        </pc:spChg>
        <pc:spChg chg="del">
          <ac:chgData name="William Ratliff" userId="acd58e861bf0ed2a" providerId="LiveId" clId="{36B322DF-C8E7-4B35-8EFF-D19C1A4DD1B0}" dt="2020-12-07T20:33:49.450" v="133"/>
          <ac:spMkLst>
            <pc:docMk/>
            <pc:sldMk cId="510564022" sldId="377"/>
            <ac:spMk id="21" creationId="{D28BE0C3-2102-4820-B88B-A448B1840D14}"/>
          </ac:spMkLst>
        </pc:spChg>
        <pc:spChg chg="del">
          <ac:chgData name="William Ratliff" userId="acd58e861bf0ed2a" providerId="LiveId" clId="{36B322DF-C8E7-4B35-8EFF-D19C1A4DD1B0}" dt="2020-12-07T20:33:49.450" v="133"/>
          <ac:spMkLst>
            <pc:docMk/>
            <pc:sldMk cId="510564022" sldId="377"/>
            <ac:spMk id="23" creationId="{A4322390-8B58-46BE-88EB-D9FD30C08743}"/>
          </ac:spMkLst>
        </pc:spChg>
        <pc:picChg chg="del">
          <ac:chgData name="William Ratliff" userId="acd58e861bf0ed2a" providerId="LiveId" clId="{36B322DF-C8E7-4B35-8EFF-D19C1A4DD1B0}" dt="2020-12-07T20:33:49.450" v="133"/>
          <ac:picMkLst>
            <pc:docMk/>
            <pc:sldMk cId="510564022" sldId="377"/>
            <ac:picMk id="11" creationId="{DF19BAF3-7E20-4B9D-B544-BABAEEA1FA75}"/>
          </ac:picMkLst>
        </pc:picChg>
        <pc:picChg chg="del">
          <ac:chgData name="William Ratliff" userId="acd58e861bf0ed2a" providerId="LiveId" clId="{36B322DF-C8E7-4B35-8EFF-D19C1A4DD1B0}" dt="2020-12-07T20:33:49.450" v="133"/>
          <ac:picMkLst>
            <pc:docMk/>
            <pc:sldMk cId="510564022" sldId="377"/>
            <ac:picMk id="13" creationId="{950648F4-ABCD-4DF0-8641-76CFB2354721}"/>
          </ac:picMkLst>
        </pc:picChg>
        <pc:picChg chg="del">
          <ac:chgData name="William Ratliff" userId="acd58e861bf0ed2a" providerId="LiveId" clId="{36B322DF-C8E7-4B35-8EFF-D19C1A4DD1B0}" dt="2020-12-07T20:33:49.450" v="133"/>
          <ac:picMkLst>
            <pc:docMk/>
            <pc:sldMk cId="510564022" sldId="377"/>
            <ac:picMk id="17" creationId="{CF1EB4BD-9C7E-4AA3-9681-C7EB0DA6250B}"/>
          </ac:picMkLst>
        </pc:picChg>
        <pc:picChg chg="del">
          <ac:chgData name="William Ratliff" userId="acd58e861bf0ed2a" providerId="LiveId" clId="{36B322DF-C8E7-4B35-8EFF-D19C1A4DD1B0}" dt="2020-12-07T20:33:49.450" v="133"/>
          <ac:picMkLst>
            <pc:docMk/>
            <pc:sldMk cId="510564022" sldId="377"/>
            <ac:picMk id="19" creationId="{94AAE3AA-3759-4D28-B0EF-575F25A5146C}"/>
          </ac:picMkLst>
        </pc:picChg>
      </pc:sldChg>
      <pc:sldChg chg="add">
        <pc:chgData name="William Ratliff" userId="acd58e861bf0ed2a" providerId="LiveId" clId="{36B322DF-C8E7-4B35-8EFF-D19C1A4DD1B0}" dt="2020-12-07T20:33:49.450" v="133"/>
        <pc:sldMkLst>
          <pc:docMk/>
          <pc:sldMk cId="3282810606" sldId="378"/>
        </pc:sldMkLst>
      </pc:sldChg>
      <pc:sldChg chg="add ord">
        <pc:chgData name="William Ratliff" userId="acd58e861bf0ed2a" providerId="LiveId" clId="{36B322DF-C8E7-4B35-8EFF-D19C1A4DD1B0}" dt="2020-12-07T20:35:33.336" v="136"/>
        <pc:sldMkLst>
          <pc:docMk/>
          <pc:sldMk cId="886313434" sldId="379"/>
        </pc:sldMkLst>
      </pc:sldChg>
      <pc:sldChg chg="add">
        <pc:chgData name="William Ratliff" userId="acd58e861bf0ed2a" providerId="LiveId" clId="{36B322DF-C8E7-4B35-8EFF-D19C1A4DD1B0}" dt="2020-12-07T20:35:13.156" v="134"/>
        <pc:sldMkLst>
          <pc:docMk/>
          <pc:sldMk cId="1417008338" sldId="390"/>
        </pc:sldMkLst>
      </pc:sldChg>
      <pc:sldChg chg="add">
        <pc:chgData name="William Ratliff" userId="acd58e861bf0ed2a" providerId="LiveId" clId="{36B322DF-C8E7-4B35-8EFF-D19C1A4DD1B0}" dt="2020-12-07T20:35:13.156" v="134"/>
        <pc:sldMkLst>
          <pc:docMk/>
          <pc:sldMk cId="1740119610" sldId="391"/>
        </pc:sldMkLst>
      </pc:sldChg>
      <pc:sldChg chg="add">
        <pc:chgData name="William Ratliff" userId="acd58e861bf0ed2a" providerId="LiveId" clId="{36B322DF-C8E7-4B35-8EFF-D19C1A4DD1B0}" dt="2020-12-08T19:18:31.525" v="139"/>
        <pc:sldMkLst>
          <pc:docMk/>
          <pc:sldMk cId="1296240742" sldId="393"/>
        </pc:sldMkLst>
      </pc:sldChg>
      <pc:sldChg chg="add">
        <pc:chgData name="William Ratliff" userId="acd58e861bf0ed2a" providerId="LiveId" clId="{36B322DF-C8E7-4B35-8EFF-D19C1A4DD1B0}" dt="2020-12-08T19:18:31.525" v="139"/>
        <pc:sldMkLst>
          <pc:docMk/>
          <pc:sldMk cId="2204576330" sldId="394"/>
        </pc:sldMkLst>
      </pc:sldChg>
      <pc:sldChg chg="delSp add setBg delDesignElem">
        <pc:chgData name="William Ratliff" userId="acd58e861bf0ed2a" providerId="LiveId" clId="{36B322DF-C8E7-4B35-8EFF-D19C1A4DD1B0}" dt="2020-12-08T19:20:04.648" v="141"/>
        <pc:sldMkLst>
          <pc:docMk/>
          <pc:sldMk cId="2903534207" sldId="404"/>
        </pc:sldMkLst>
        <pc:spChg chg="del">
          <ac:chgData name="William Ratliff" userId="acd58e861bf0ed2a" providerId="LiveId" clId="{36B322DF-C8E7-4B35-8EFF-D19C1A4DD1B0}" dt="2020-12-08T19:20:04.648" v="141"/>
          <ac:spMkLst>
            <pc:docMk/>
            <pc:sldMk cId="2903534207" sldId="404"/>
            <ac:spMk id="10" creationId="{C885E190-58DD-42DD-A4A8-401E15C92A52}"/>
          </ac:spMkLst>
        </pc:spChg>
      </pc:sldChg>
      <pc:sldChg chg="add">
        <pc:chgData name="William Ratliff" userId="acd58e861bf0ed2a" providerId="LiveId" clId="{36B322DF-C8E7-4B35-8EFF-D19C1A4DD1B0}" dt="2020-12-08T19:20:04.648" v="141"/>
        <pc:sldMkLst>
          <pc:docMk/>
          <pc:sldMk cId="987078482" sldId="405"/>
        </pc:sldMkLst>
      </pc:sldChg>
      <pc:sldChg chg="add">
        <pc:chgData name="William Ratliff" userId="acd58e861bf0ed2a" providerId="LiveId" clId="{36B322DF-C8E7-4B35-8EFF-D19C1A4DD1B0}" dt="2020-12-08T19:20:04.648" v="141"/>
        <pc:sldMkLst>
          <pc:docMk/>
          <pc:sldMk cId="1969855389" sldId="406"/>
        </pc:sldMkLst>
      </pc:sldChg>
      <pc:sldChg chg="add">
        <pc:chgData name="William Ratliff" userId="acd58e861bf0ed2a" providerId="LiveId" clId="{36B322DF-C8E7-4B35-8EFF-D19C1A4DD1B0}" dt="2020-12-08T19:26:00.869" v="151"/>
        <pc:sldMkLst>
          <pc:docMk/>
          <pc:sldMk cId="3380359062" sldId="419"/>
        </pc:sldMkLst>
      </pc:sldChg>
      <pc:sldChg chg="add">
        <pc:chgData name="William Ratliff" userId="acd58e861bf0ed2a" providerId="LiveId" clId="{36B322DF-C8E7-4B35-8EFF-D19C1A4DD1B0}" dt="2020-12-08T19:22:00.644" v="142"/>
        <pc:sldMkLst>
          <pc:docMk/>
          <pc:sldMk cId="167465695" sldId="426"/>
        </pc:sldMkLst>
      </pc:sldChg>
      <pc:sldChg chg="add">
        <pc:chgData name="William Ratliff" userId="acd58e861bf0ed2a" providerId="LiveId" clId="{36B322DF-C8E7-4B35-8EFF-D19C1A4DD1B0}" dt="2020-12-08T19:22:00.644" v="142"/>
        <pc:sldMkLst>
          <pc:docMk/>
          <pc:sldMk cId="1589085930" sldId="427"/>
        </pc:sldMkLst>
      </pc:sldChg>
      <pc:sldChg chg="modSp add mod ord">
        <pc:chgData name="William Ratliff" userId="acd58e861bf0ed2a" providerId="LiveId" clId="{36B322DF-C8E7-4B35-8EFF-D19C1A4DD1B0}" dt="2020-12-08T19:24:03.495" v="148"/>
        <pc:sldMkLst>
          <pc:docMk/>
          <pc:sldMk cId="1401310582" sldId="428"/>
        </pc:sldMkLst>
        <pc:spChg chg="mod">
          <ac:chgData name="William Ratliff" userId="acd58e861bf0ed2a" providerId="LiveId" clId="{36B322DF-C8E7-4B35-8EFF-D19C1A4DD1B0}" dt="2020-12-08T19:22:46.964" v="144" actId="313"/>
          <ac:spMkLst>
            <pc:docMk/>
            <pc:sldMk cId="1401310582" sldId="428"/>
            <ac:spMk id="3" creationId="{FA09F162-6FDB-45B3-8946-7CFF7684CC99}"/>
          </ac:spMkLst>
        </pc:spChg>
      </pc:sldChg>
      <pc:sldChg chg="add del">
        <pc:chgData name="William Ratliff" userId="acd58e861bf0ed2a" providerId="LiveId" clId="{36B322DF-C8E7-4B35-8EFF-D19C1A4DD1B0}" dt="2020-12-08T19:22:20.716" v="143" actId="2696"/>
        <pc:sldMkLst>
          <pc:docMk/>
          <pc:sldMk cId="2308367568" sldId="429"/>
        </pc:sldMkLst>
      </pc:sldChg>
      <pc:sldChg chg="delSp add setBg delDesignElem">
        <pc:chgData name="William Ratliff" userId="acd58e861bf0ed2a" providerId="LiveId" clId="{36B322DF-C8E7-4B35-8EFF-D19C1A4DD1B0}" dt="2020-12-08T19:23:42.919" v="146"/>
        <pc:sldMkLst>
          <pc:docMk/>
          <pc:sldMk cId="1005430540" sldId="430"/>
        </pc:sldMkLst>
        <pc:spChg chg="del">
          <ac:chgData name="William Ratliff" userId="acd58e861bf0ed2a" providerId="LiveId" clId="{36B322DF-C8E7-4B35-8EFF-D19C1A4DD1B0}" dt="2020-12-08T19:23:42.919" v="146"/>
          <ac:spMkLst>
            <pc:docMk/>
            <pc:sldMk cId="1005430540" sldId="430"/>
            <ac:spMk id="10" creationId="{A4322390-8B58-46BE-88EB-D9FD30C08743}"/>
          </ac:spMkLst>
        </pc:spChg>
      </pc:sldChg>
      <pc:sldChg chg="add">
        <pc:chgData name="William Ratliff" userId="acd58e861bf0ed2a" providerId="LiveId" clId="{36B322DF-C8E7-4B35-8EFF-D19C1A4DD1B0}" dt="2020-12-08T19:23:42.919" v="146"/>
        <pc:sldMkLst>
          <pc:docMk/>
          <pc:sldMk cId="2685016687" sldId="431"/>
        </pc:sldMkLst>
      </pc:sldChg>
      <pc:sldChg chg="add">
        <pc:chgData name="William Ratliff" userId="acd58e861bf0ed2a" providerId="LiveId" clId="{36B322DF-C8E7-4B35-8EFF-D19C1A4DD1B0}" dt="2020-12-08T19:23:42.919" v="146"/>
        <pc:sldMkLst>
          <pc:docMk/>
          <pc:sldMk cId="2901025765" sldId="432"/>
        </pc:sldMkLst>
      </pc:sldChg>
      <pc:sldChg chg="add">
        <pc:chgData name="William Ratliff" userId="acd58e861bf0ed2a" providerId="LiveId" clId="{36B322DF-C8E7-4B35-8EFF-D19C1A4DD1B0}" dt="2020-12-08T19:23:42.919" v="146"/>
        <pc:sldMkLst>
          <pc:docMk/>
          <pc:sldMk cId="2303016210" sldId="433"/>
        </pc:sldMkLst>
      </pc:sldChg>
      <pc:sldChg chg="add">
        <pc:chgData name="William Ratliff" userId="acd58e861bf0ed2a" providerId="LiveId" clId="{36B322DF-C8E7-4B35-8EFF-D19C1A4DD1B0}" dt="2020-12-08T19:23:42.919" v="146"/>
        <pc:sldMkLst>
          <pc:docMk/>
          <pc:sldMk cId="252276556" sldId="434"/>
        </pc:sldMkLst>
      </pc:sldChg>
      <pc:sldChg chg="add del">
        <pc:chgData name="William Ratliff" userId="acd58e861bf0ed2a" providerId="LiveId" clId="{36B322DF-C8E7-4B35-8EFF-D19C1A4DD1B0}" dt="2020-12-08T19:24:23.807" v="149" actId="2696"/>
        <pc:sldMkLst>
          <pc:docMk/>
          <pc:sldMk cId="3227514186" sldId="435"/>
        </pc:sldMkLst>
      </pc:sldChg>
      <pc:sldChg chg="delSp add setBg delDesignElem">
        <pc:chgData name="William Ratliff" userId="acd58e861bf0ed2a" providerId="LiveId" clId="{36B322DF-C8E7-4B35-8EFF-D19C1A4DD1B0}" dt="2020-12-08T19:26:00.869" v="151"/>
        <pc:sldMkLst>
          <pc:docMk/>
          <pc:sldMk cId="1152494667" sldId="436"/>
        </pc:sldMkLst>
        <pc:spChg chg="del">
          <ac:chgData name="William Ratliff" userId="acd58e861bf0ed2a" providerId="LiveId" clId="{36B322DF-C8E7-4B35-8EFF-D19C1A4DD1B0}" dt="2020-12-08T19:26:00.869" v="151"/>
          <ac:spMkLst>
            <pc:docMk/>
            <pc:sldMk cId="1152494667" sldId="436"/>
            <ac:spMk id="10" creationId="{A4322390-8B58-46BE-88EB-D9FD30C08743}"/>
          </ac:spMkLst>
        </pc:spChg>
        <pc:spChg chg="del">
          <ac:chgData name="William Ratliff" userId="acd58e861bf0ed2a" providerId="LiveId" clId="{36B322DF-C8E7-4B35-8EFF-D19C1A4DD1B0}" dt="2020-12-08T19:26:00.869" v="151"/>
          <ac:spMkLst>
            <pc:docMk/>
            <pc:sldMk cId="1152494667" sldId="436"/>
            <ac:spMk id="12" creationId="{C885E190-58DD-42DD-A4A8-401E15C92A52}"/>
          </ac:spMkLst>
        </pc:spChg>
      </pc:sldChg>
      <pc:sldChg chg="add">
        <pc:chgData name="William Ratliff" userId="acd58e861bf0ed2a" providerId="LiveId" clId="{36B322DF-C8E7-4B35-8EFF-D19C1A4DD1B0}" dt="2020-12-08T19:26:00.869" v="151"/>
        <pc:sldMkLst>
          <pc:docMk/>
          <pc:sldMk cId="310495200" sldId="437"/>
        </pc:sldMkLst>
      </pc:sldChg>
      <pc:sldChg chg="delSp add setBg delDesignElem">
        <pc:chgData name="William Ratliff" userId="acd58e861bf0ed2a" providerId="LiveId" clId="{36B322DF-C8E7-4B35-8EFF-D19C1A4DD1B0}" dt="2020-12-08T19:28:40.258" v="153"/>
        <pc:sldMkLst>
          <pc:docMk/>
          <pc:sldMk cId="588198295" sldId="471"/>
        </pc:sldMkLst>
        <pc:spChg chg="del">
          <ac:chgData name="William Ratliff" userId="acd58e861bf0ed2a" providerId="LiveId" clId="{36B322DF-C8E7-4B35-8EFF-D19C1A4DD1B0}" dt="2020-12-08T19:28:40.258" v="153"/>
          <ac:spMkLst>
            <pc:docMk/>
            <pc:sldMk cId="588198295" sldId="471"/>
            <ac:spMk id="12" creationId="{A4322390-8B58-46BE-88EB-D9FD30C08743}"/>
          </ac:spMkLst>
        </pc:spChg>
      </pc:sldChg>
      <pc:sldChg chg="add">
        <pc:chgData name="William Ratliff" userId="acd58e861bf0ed2a" providerId="LiveId" clId="{36B322DF-C8E7-4B35-8EFF-D19C1A4DD1B0}" dt="2020-12-08T19:28:40.258" v="153"/>
        <pc:sldMkLst>
          <pc:docMk/>
          <pc:sldMk cId="1987596390" sldId="472"/>
        </pc:sldMkLst>
      </pc:sldChg>
      <pc:sldChg chg="add">
        <pc:chgData name="William Ratliff" userId="acd58e861bf0ed2a" providerId="LiveId" clId="{36B322DF-C8E7-4B35-8EFF-D19C1A4DD1B0}" dt="2020-12-08T19:28:40.258" v="153"/>
        <pc:sldMkLst>
          <pc:docMk/>
          <pc:sldMk cId="4218623074" sldId="473"/>
        </pc:sldMkLst>
      </pc:sldChg>
      <pc:sldChg chg="delSp add setBg delDesignElem">
        <pc:chgData name="William Ratliff" userId="acd58e861bf0ed2a" providerId="LiveId" clId="{36B322DF-C8E7-4B35-8EFF-D19C1A4DD1B0}" dt="2020-12-08T19:30:05.286" v="155"/>
        <pc:sldMkLst>
          <pc:docMk/>
          <pc:sldMk cId="1674788398" sldId="504"/>
        </pc:sldMkLst>
        <pc:spChg chg="del">
          <ac:chgData name="William Ratliff" userId="acd58e861bf0ed2a" providerId="LiveId" clId="{36B322DF-C8E7-4B35-8EFF-D19C1A4DD1B0}" dt="2020-12-08T19:30:05.286" v="155"/>
          <ac:spMkLst>
            <pc:docMk/>
            <pc:sldMk cId="1674788398" sldId="504"/>
            <ac:spMk id="14" creationId="{989BE678-777B-482A-A616-FEDC47B162E5}"/>
          </ac:spMkLst>
        </pc:spChg>
        <pc:spChg chg="del">
          <ac:chgData name="William Ratliff" userId="acd58e861bf0ed2a" providerId="LiveId" clId="{36B322DF-C8E7-4B35-8EFF-D19C1A4DD1B0}" dt="2020-12-08T19:30:05.286" v="155"/>
          <ac:spMkLst>
            <pc:docMk/>
            <pc:sldMk cId="1674788398" sldId="504"/>
            <ac:spMk id="20" creationId="{D28BE0C3-2102-4820-B88B-A448B1840D14}"/>
          </ac:spMkLst>
        </pc:spChg>
        <pc:spChg chg="del">
          <ac:chgData name="William Ratliff" userId="acd58e861bf0ed2a" providerId="LiveId" clId="{36B322DF-C8E7-4B35-8EFF-D19C1A4DD1B0}" dt="2020-12-08T19:30:05.286" v="155"/>
          <ac:spMkLst>
            <pc:docMk/>
            <pc:sldMk cId="1674788398" sldId="504"/>
            <ac:spMk id="22" creationId="{A4322390-8B58-46BE-88EB-D9FD30C08743}"/>
          </ac:spMkLst>
        </pc:spChg>
        <pc:picChg chg="del">
          <ac:chgData name="William Ratliff" userId="acd58e861bf0ed2a" providerId="LiveId" clId="{36B322DF-C8E7-4B35-8EFF-D19C1A4DD1B0}" dt="2020-12-08T19:30:05.286" v="155"/>
          <ac:picMkLst>
            <pc:docMk/>
            <pc:sldMk cId="1674788398" sldId="504"/>
            <ac:picMk id="10" creationId="{DF19BAF3-7E20-4B9D-B544-BABAEEA1FA75}"/>
          </ac:picMkLst>
        </pc:picChg>
        <pc:picChg chg="del">
          <ac:chgData name="William Ratliff" userId="acd58e861bf0ed2a" providerId="LiveId" clId="{36B322DF-C8E7-4B35-8EFF-D19C1A4DD1B0}" dt="2020-12-08T19:30:05.286" v="155"/>
          <ac:picMkLst>
            <pc:docMk/>
            <pc:sldMk cId="1674788398" sldId="504"/>
            <ac:picMk id="12" creationId="{950648F4-ABCD-4DF0-8641-76CFB2354721}"/>
          </ac:picMkLst>
        </pc:picChg>
        <pc:picChg chg="del">
          <ac:chgData name="William Ratliff" userId="acd58e861bf0ed2a" providerId="LiveId" clId="{36B322DF-C8E7-4B35-8EFF-D19C1A4DD1B0}" dt="2020-12-08T19:30:05.286" v="155"/>
          <ac:picMkLst>
            <pc:docMk/>
            <pc:sldMk cId="1674788398" sldId="504"/>
            <ac:picMk id="16" creationId="{CF1EB4BD-9C7E-4AA3-9681-C7EB0DA6250B}"/>
          </ac:picMkLst>
        </pc:picChg>
        <pc:picChg chg="del">
          <ac:chgData name="William Ratliff" userId="acd58e861bf0ed2a" providerId="LiveId" clId="{36B322DF-C8E7-4B35-8EFF-D19C1A4DD1B0}" dt="2020-12-08T19:30:05.286" v="155"/>
          <ac:picMkLst>
            <pc:docMk/>
            <pc:sldMk cId="1674788398" sldId="504"/>
            <ac:picMk id="18" creationId="{94AAE3AA-3759-4D28-B0EF-575F25A5146C}"/>
          </ac:picMkLst>
        </pc:picChg>
      </pc:sldChg>
      <pc:sldChg chg="modSp add mod">
        <pc:chgData name="William Ratliff" userId="acd58e861bf0ed2a" providerId="LiveId" clId="{36B322DF-C8E7-4B35-8EFF-D19C1A4DD1B0}" dt="2020-12-18T19:44:53.219" v="572" actId="33524"/>
        <pc:sldMkLst>
          <pc:docMk/>
          <pc:sldMk cId="2665874852" sldId="505"/>
        </pc:sldMkLst>
        <pc:spChg chg="mod">
          <ac:chgData name="William Ratliff" userId="acd58e861bf0ed2a" providerId="LiveId" clId="{36B322DF-C8E7-4B35-8EFF-D19C1A4DD1B0}" dt="2020-12-18T19:44:53.219" v="572" actId="33524"/>
          <ac:spMkLst>
            <pc:docMk/>
            <pc:sldMk cId="2665874852" sldId="505"/>
            <ac:spMk id="3" creationId="{AFD96891-16F5-4C82-A857-13013E6FB352}"/>
          </ac:spMkLst>
        </pc:spChg>
      </pc:sldChg>
      <pc:sldChg chg="add">
        <pc:chgData name="William Ratliff" userId="acd58e861bf0ed2a" providerId="LiveId" clId="{36B322DF-C8E7-4B35-8EFF-D19C1A4DD1B0}" dt="2020-12-08T19:30:05.286" v="155"/>
        <pc:sldMkLst>
          <pc:docMk/>
          <pc:sldMk cId="2271522411" sldId="506"/>
        </pc:sldMkLst>
      </pc:sldChg>
      <pc:sldChg chg="add">
        <pc:chgData name="William Ratliff" userId="acd58e861bf0ed2a" providerId="LiveId" clId="{36B322DF-C8E7-4B35-8EFF-D19C1A4DD1B0}" dt="2020-12-08T19:30:05.286" v="155"/>
        <pc:sldMkLst>
          <pc:docMk/>
          <pc:sldMk cId="1060387451" sldId="507"/>
        </pc:sldMkLst>
      </pc:sldChg>
      <pc:sldChg chg="add">
        <pc:chgData name="William Ratliff" userId="acd58e861bf0ed2a" providerId="LiveId" clId="{36B322DF-C8E7-4B35-8EFF-D19C1A4DD1B0}" dt="2020-12-08T19:30:05.286" v="155"/>
        <pc:sldMkLst>
          <pc:docMk/>
          <pc:sldMk cId="1170790684" sldId="508"/>
        </pc:sldMkLst>
      </pc:sldChg>
      <pc:sldChg chg="delSp add setBg delDesignElem">
        <pc:chgData name="William Ratliff" userId="acd58e861bf0ed2a" providerId="LiveId" clId="{36B322DF-C8E7-4B35-8EFF-D19C1A4DD1B0}" dt="2020-12-08T19:30:55.162" v="157"/>
        <pc:sldMkLst>
          <pc:docMk/>
          <pc:sldMk cId="4240898258" sldId="510"/>
        </pc:sldMkLst>
        <pc:spChg chg="del">
          <ac:chgData name="William Ratliff" userId="acd58e861bf0ed2a" providerId="LiveId" clId="{36B322DF-C8E7-4B35-8EFF-D19C1A4DD1B0}" dt="2020-12-08T19:30:55.162" v="157"/>
          <ac:spMkLst>
            <pc:docMk/>
            <pc:sldMk cId="4240898258" sldId="510"/>
            <ac:spMk id="10" creationId="{A4322390-8B58-46BE-88EB-D9FD30C08743}"/>
          </ac:spMkLst>
        </pc:spChg>
      </pc:sldChg>
      <pc:sldChg chg="add">
        <pc:chgData name="William Ratliff" userId="acd58e861bf0ed2a" providerId="LiveId" clId="{36B322DF-C8E7-4B35-8EFF-D19C1A4DD1B0}" dt="2020-12-08T19:30:55.162" v="157"/>
        <pc:sldMkLst>
          <pc:docMk/>
          <pc:sldMk cId="3987083103" sldId="511"/>
        </pc:sldMkLst>
      </pc:sldChg>
      <pc:sldChg chg="add">
        <pc:chgData name="William Ratliff" userId="acd58e861bf0ed2a" providerId="LiveId" clId="{36B322DF-C8E7-4B35-8EFF-D19C1A4DD1B0}" dt="2020-12-08T19:30:55.162" v="157"/>
        <pc:sldMkLst>
          <pc:docMk/>
          <pc:sldMk cId="3406062841" sldId="512"/>
        </pc:sldMkLst>
      </pc:sldChg>
      <pc:sldChg chg="add">
        <pc:chgData name="William Ratliff" userId="acd58e861bf0ed2a" providerId="LiveId" clId="{36B322DF-C8E7-4B35-8EFF-D19C1A4DD1B0}" dt="2020-12-08T19:30:55.162" v="157"/>
        <pc:sldMkLst>
          <pc:docMk/>
          <pc:sldMk cId="2278416651" sldId="513"/>
        </pc:sldMkLst>
      </pc:sldChg>
      <pc:sldChg chg="add">
        <pc:chgData name="William Ratliff" userId="acd58e861bf0ed2a" providerId="LiveId" clId="{36B322DF-C8E7-4B35-8EFF-D19C1A4DD1B0}" dt="2020-12-15T16:01:45.324" v="315"/>
        <pc:sldMkLst>
          <pc:docMk/>
          <pc:sldMk cId="306798102" sldId="515"/>
        </pc:sldMkLst>
      </pc:sldChg>
      <pc:sldChg chg="add">
        <pc:chgData name="William Ratliff" userId="acd58e861bf0ed2a" providerId="LiveId" clId="{36B322DF-C8E7-4B35-8EFF-D19C1A4DD1B0}" dt="2020-12-15T16:05:21.532" v="320"/>
        <pc:sldMkLst>
          <pc:docMk/>
          <pc:sldMk cId="2915657658" sldId="517"/>
        </pc:sldMkLst>
      </pc:sldChg>
      <pc:sldChg chg="add">
        <pc:chgData name="William Ratliff" userId="acd58e861bf0ed2a" providerId="LiveId" clId="{36B322DF-C8E7-4B35-8EFF-D19C1A4DD1B0}" dt="2020-12-15T16:07:46.967" v="327"/>
        <pc:sldMkLst>
          <pc:docMk/>
          <pc:sldMk cId="3728213599" sldId="532"/>
        </pc:sldMkLst>
      </pc:sldChg>
      <pc:sldChg chg="add">
        <pc:chgData name="William Ratliff" userId="acd58e861bf0ed2a" providerId="LiveId" clId="{36B322DF-C8E7-4B35-8EFF-D19C1A4DD1B0}" dt="2020-12-15T16:08:35.271" v="328"/>
        <pc:sldMkLst>
          <pc:docMk/>
          <pc:sldMk cId="503991085" sldId="535"/>
        </pc:sldMkLst>
      </pc:sldChg>
      <pc:sldChg chg="delSp add setBg delDesignElem">
        <pc:chgData name="William Ratliff" userId="acd58e861bf0ed2a" providerId="LiveId" clId="{36B322DF-C8E7-4B35-8EFF-D19C1A4DD1B0}" dt="2020-12-15T16:09:25.301" v="331"/>
        <pc:sldMkLst>
          <pc:docMk/>
          <pc:sldMk cId="2603283361" sldId="549"/>
        </pc:sldMkLst>
        <pc:spChg chg="del">
          <ac:chgData name="William Ratliff" userId="acd58e861bf0ed2a" providerId="LiveId" clId="{36B322DF-C8E7-4B35-8EFF-D19C1A4DD1B0}" dt="2020-12-15T16:09:25.301" v="331"/>
          <ac:spMkLst>
            <pc:docMk/>
            <pc:sldMk cId="2603283361" sldId="549"/>
            <ac:spMk id="11" creationId="{A4322390-8B58-46BE-88EB-D9FD30C08743}"/>
          </ac:spMkLst>
        </pc:spChg>
      </pc:sldChg>
      <pc:sldChg chg="modSp add mod">
        <pc:chgData name="William Ratliff" userId="acd58e861bf0ed2a" providerId="LiveId" clId="{36B322DF-C8E7-4B35-8EFF-D19C1A4DD1B0}" dt="2020-12-15T16:11:33.662" v="349" actId="20577"/>
        <pc:sldMkLst>
          <pc:docMk/>
          <pc:sldMk cId="2270601886" sldId="550"/>
        </pc:sldMkLst>
        <pc:spChg chg="mod">
          <ac:chgData name="William Ratliff" userId="acd58e861bf0ed2a" providerId="LiveId" clId="{36B322DF-C8E7-4B35-8EFF-D19C1A4DD1B0}" dt="2020-12-15T16:11:33.662" v="349" actId="20577"/>
          <ac:spMkLst>
            <pc:docMk/>
            <pc:sldMk cId="2270601886" sldId="550"/>
            <ac:spMk id="3" creationId="{3D061E33-C913-4934-A296-1D70BB18CB37}"/>
          </ac:spMkLst>
        </pc:spChg>
      </pc:sldChg>
      <pc:sldChg chg="add">
        <pc:chgData name="William Ratliff" userId="acd58e861bf0ed2a" providerId="LiveId" clId="{36B322DF-C8E7-4B35-8EFF-D19C1A4DD1B0}" dt="2020-12-15T16:09:25.301" v="331"/>
        <pc:sldMkLst>
          <pc:docMk/>
          <pc:sldMk cId="4020159494" sldId="551"/>
        </pc:sldMkLst>
      </pc:sldChg>
      <pc:sldChg chg="modSp del">
        <pc:chgData name="William Ratliff" userId="acd58e861bf0ed2a" providerId="LiveId" clId="{36B322DF-C8E7-4B35-8EFF-D19C1A4DD1B0}" dt="2020-12-07T17:18:09.647" v="29" actId="2696"/>
        <pc:sldMkLst>
          <pc:docMk/>
          <pc:sldMk cId="1304400938" sldId="552"/>
        </pc:sldMkLst>
        <pc:spChg chg="mod">
          <ac:chgData name="William Ratliff" userId="acd58e861bf0ed2a" providerId="LiveId" clId="{36B322DF-C8E7-4B35-8EFF-D19C1A4DD1B0}" dt="2020-12-07T17:15:52.564" v="15"/>
          <ac:spMkLst>
            <pc:docMk/>
            <pc:sldMk cId="1304400938" sldId="552"/>
            <ac:spMk id="2" creationId="{371A21F2-481F-4B04-A195-D6EECD094DFF}"/>
          </ac:spMkLst>
        </pc:spChg>
        <pc:spChg chg="mod">
          <ac:chgData name="William Ratliff" userId="acd58e861bf0ed2a" providerId="LiveId" clId="{36B322DF-C8E7-4B35-8EFF-D19C1A4DD1B0}" dt="2020-12-07T17:15:52.564" v="15"/>
          <ac:spMkLst>
            <pc:docMk/>
            <pc:sldMk cId="1304400938" sldId="552"/>
            <ac:spMk id="3" creationId="{1CA85F05-BB39-4BE1-8CEB-719A5A666052}"/>
          </ac:spMkLst>
        </pc:spChg>
      </pc:sldChg>
      <pc:sldChg chg="del">
        <pc:chgData name="William Ratliff" userId="acd58e861bf0ed2a" providerId="LiveId" clId="{36B322DF-C8E7-4B35-8EFF-D19C1A4DD1B0}" dt="2020-12-07T17:18:09.647" v="29" actId="2696"/>
        <pc:sldMkLst>
          <pc:docMk/>
          <pc:sldMk cId="3488020036" sldId="553"/>
        </pc:sldMkLst>
      </pc:sldChg>
      <pc:sldChg chg="del">
        <pc:chgData name="William Ratliff" userId="acd58e861bf0ed2a" providerId="LiveId" clId="{36B322DF-C8E7-4B35-8EFF-D19C1A4DD1B0}" dt="2020-12-07T17:18:09.647" v="29" actId="2696"/>
        <pc:sldMkLst>
          <pc:docMk/>
          <pc:sldMk cId="378350488" sldId="554"/>
        </pc:sldMkLst>
      </pc:sldChg>
      <pc:sldChg chg="del">
        <pc:chgData name="William Ratliff" userId="acd58e861bf0ed2a" providerId="LiveId" clId="{36B322DF-C8E7-4B35-8EFF-D19C1A4DD1B0}" dt="2020-12-07T17:18:09.647" v="29" actId="2696"/>
        <pc:sldMkLst>
          <pc:docMk/>
          <pc:sldMk cId="4108983787" sldId="555"/>
        </pc:sldMkLst>
      </pc:sldChg>
      <pc:sldChg chg="del">
        <pc:chgData name="William Ratliff" userId="acd58e861bf0ed2a" providerId="LiveId" clId="{36B322DF-C8E7-4B35-8EFF-D19C1A4DD1B0}" dt="2020-12-07T17:18:09.647" v="29" actId="2696"/>
        <pc:sldMkLst>
          <pc:docMk/>
          <pc:sldMk cId="790067683" sldId="556"/>
        </pc:sldMkLst>
      </pc:sldChg>
      <pc:sldChg chg="del">
        <pc:chgData name="William Ratliff" userId="acd58e861bf0ed2a" providerId="LiveId" clId="{36B322DF-C8E7-4B35-8EFF-D19C1A4DD1B0}" dt="2020-12-07T17:18:09.647" v="29" actId="2696"/>
        <pc:sldMkLst>
          <pc:docMk/>
          <pc:sldMk cId="4156824277" sldId="557"/>
        </pc:sldMkLst>
      </pc:sldChg>
      <pc:sldChg chg="del">
        <pc:chgData name="William Ratliff" userId="acd58e861bf0ed2a" providerId="LiveId" clId="{36B322DF-C8E7-4B35-8EFF-D19C1A4DD1B0}" dt="2020-12-07T17:18:09.647" v="29" actId="2696"/>
        <pc:sldMkLst>
          <pc:docMk/>
          <pc:sldMk cId="2977769236" sldId="558"/>
        </pc:sldMkLst>
      </pc:sldChg>
      <pc:sldChg chg="del">
        <pc:chgData name="William Ratliff" userId="acd58e861bf0ed2a" providerId="LiveId" clId="{36B322DF-C8E7-4B35-8EFF-D19C1A4DD1B0}" dt="2020-12-07T17:18:09.647" v="29" actId="2696"/>
        <pc:sldMkLst>
          <pc:docMk/>
          <pc:sldMk cId="1853513771" sldId="559"/>
        </pc:sldMkLst>
      </pc:sldChg>
      <pc:sldChg chg="del">
        <pc:chgData name="William Ratliff" userId="acd58e861bf0ed2a" providerId="LiveId" clId="{36B322DF-C8E7-4B35-8EFF-D19C1A4DD1B0}" dt="2020-12-07T17:18:09.647" v="29" actId="2696"/>
        <pc:sldMkLst>
          <pc:docMk/>
          <pc:sldMk cId="430486543" sldId="560"/>
        </pc:sldMkLst>
      </pc:sldChg>
      <pc:sldChg chg="addSp modSp del mod setBg">
        <pc:chgData name="William Ratliff" userId="acd58e861bf0ed2a" providerId="LiveId" clId="{36B322DF-C8E7-4B35-8EFF-D19C1A4DD1B0}" dt="2020-12-07T17:18:09.647" v="29" actId="2696"/>
        <pc:sldMkLst>
          <pc:docMk/>
          <pc:sldMk cId="2687086445" sldId="561"/>
        </pc:sldMkLst>
        <pc:spChg chg="mod">
          <ac:chgData name="William Ratliff" userId="acd58e861bf0ed2a" providerId="LiveId" clId="{36B322DF-C8E7-4B35-8EFF-D19C1A4DD1B0}" dt="2020-12-07T17:12:56.632" v="0" actId="26606"/>
          <ac:spMkLst>
            <pc:docMk/>
            <pc:sldMk cId="2687086445" sldId="561"/>
            <ac:spMk id="2" creationId="{367FFBD7-DDD2-43DF-B074-EC40920185A7}"/>
          </ac:spMkLst>
        </pc:spChg>
        <pc:spChg chg="mod">
          <ac:chgData name="William Ratliff" userId="acd58e861bf0ed2a" providerId="LiveId" clId="{36B322DF-C8E7-4B35-8EFF-D19C1A4DD1B0}" dt="2020-12-07T17:12:56.632" v="0" actId="26606"/>
          <ac:spMkLst>
            <pc:docMk/>
            <pc:sldMk cId="2687086445" sldId="561"/>
            <ac:spMk id="3" creationId="{C2853F20-6525-4DA4-9C9B-9E1680D05C9C}"/>
          </ac:spMkLst>
        </pc:spChg>
        <pc:picChg chg="add">
          <ac:chgData name="William Ratliff" userId="acd58e861bf0ed2a" providerId="LiveId" clId="{36B322DF-C8E7-4B35-8EFF-D19C1A4DD1B0}" dt="2020-12-07T17:12:56.632" v="0" actId="26606"/>
          <ac:picMkLst>
            <pc:docMk/>
            <pc:sldMk cId="2687086445" sldId="561"/>
            <ac:picMk id="7" creationId="{BBF37746-8A6F-466E-9161-51FF6DA69960}"/>
          </ac:picMkLst>
        </pc:picChg>
      </pc:sldChg>
      <pc:sldChg chg="modSp add del">
        <pc:chgData name="William Ratliff" userId="acd58e861bf0ed2a" providerId="LiveId" clId="{36B322DF-C8E7-4B35-8EFF-D19C1A4DD1B0}" dt="2020-12-07T17:17:41.066" v="28" actId="2696"/>
        <pc:sldMkLst>
          <pc:docMk/>
          <pc:sldMk cId="732841719" sldId="562"/>
        </pc:sldMkLst>
        <pc:spChg chg="mod">
          <ac:chgData name="William Ratliff" userId="acd58e861bf0ed2a" providerId="LiveId" clId="{36B322DF-C8E7-4B35-8EFF-D19C1A4DD1B0}" dt="2020-12-07T17:15:52.564" v="15"/>
          <ac:spMkLst>
            <pc:docMk/>
            <pc:sldMk cId="732841719" sldId="562"/>
            <ac:spMk id="2" creationId="{6C67FFC2-198C-4E19-B736-111D360AA26A}"/>
          </ac:spMkLst>
        </pc:spChg>
        <pc:spChg chg="mod">
          <ac:chgData name="William Ratliff" userId="acd58e861bf0ed2a" providerId="LiveId" clId="{36B322DF-C8E7-4B35-8EFF-D19C1A4DD1B0}" dt="2020-12-07T17:15:52.564" v="15"/>
          <ac:spMkLst>
            <pc:docMk/>
            <pc:sldMk cId="732841719" sldId="562"/>
            <ac:spMk id="3" creationId="{E3EF5E0D-1F3B-4343-9F91-490DE5FA4B21}"/>
          </ac:spMkLst>
        </pc:spChg>
      </pc:sldChg>
      <pc:sldChg chg="modSp add del">
        <pc:chgData name="William Ratliff" userId="acd58e861bf0ed2a" providerId="LiveId" clId="{36B322DF-C8E7-4B35-8EFF-D19C1A4DD1B0}" dt="2020-12-07T17:18:09.647" v="29" actId="2696"/>
        <pc:sldMkLst>
          <pc:docMk/>
          <pc:sldMk cId="3015338884" sldId="563"/>
        </pc:sldMkLst>
        <pc:spChg chg="mod">
          <ac:chgData name="William Ratliff" userId="acd58e861bf0ed2a" providerId="LiveId" clId="{36B322DF-C8E7-4B35-8EFF-D19C1A4DD1B0}" dt="2020-12-07T17:15:52.564" v="15"/>
          <ac:spMkLst>
            <pc:docMk/>
            <pc:sldMk cId="3015338884" sldId="563"/>
            <ac:spMk id="2" creationId="{371A21F2-481F-4B04-A195-D6EECD094DFF}"/>
          </ac:spMkLst>
        </pc:spChg>
        <pc:spChg chg="mod">
          <ac:chgData name="William Ratliff" userId="acd58e861bf0ed2a" providerId="LiveId" clId="{36B322DF-C8E7-4B35-8EFF-D19C1A4DD1B0}" dt="2020-12-07T17:15:52.564" v="15"/>
          <ac:spMkLst>
            <pc:docMk/>
            <pc:sldMk cId="3015338884" sldId="563"/>
            <ac:spMk id="3" creationId="{1CA85F05-BB39-4BE1-8CEB-719A5A666052}"/>
          </ac:spMkLst>
        </pc:spChg>
      </pc:sldChg>
      <pc:sldChg chg="modSp add del mod">
        <pc:chgData name="William Ratliff" userId="acd58e861bf0ed2a" providerId="LiveId" clId="{36B322DF-C8E7-4B35-8EFF-D19C1A4DD1B0}" dt="2020-12-07T17:18:09.647" v="29" actId="2696"/>
        <pc:sldMkLst>
          <pc:docMk/>
          <pc:sldMk cId="513640562" sldId="564"/>
        </pc:sldMkLst>
        <pc:spChg chg="mod">
          <ac:chgData name="William Ratliff" userId="acd58e861bf0ed2a" providerId="LiveId" clId="{36B322DF-C8E7-4B35-8EFF-D19C1A4DD1B0}" dt="2020-12-07T17:15:52.564" v="15"/>
          <ac:spMkLst>
            <pc:docMk/>
            <pc:sldMk cId="513640562" sldId="564"/>
            <ac:spMk id="2" creationId="{A44CE9E4-3C27-4216-91EB-7A32EE5A350A}"/>
          </ac:spMkLst>
        </pc:spChg>
        <pc:spChg chg="mod">
          <ac:chgData name="William Ratliff" userId="acd58e861bf0ed2a" providerId="LiveId" clId="{36B322DF-C8E7-4B35-8EFF-D19C1A4DD1B0}" dt="2020-12-07T17:15:53.086" v="20" actId="27636"/>
          <ac:spMkLst>
            <pc:docMk/>
            <pc:sldMk cId="513640562" sldId="564"/>
            <ac:spMk id="3" creationId="{F8FB89BF-CDF5-4A27-98BB-8220B195B923}"/>
          </ac:spMkLst>
        </pc:spChg>
      </pc:sldChg>
      <pc:sldChg chg="modSp add del">
        <pc:chgData name="William Ratliff" userId="acd58e861bf0ed2a" providerId="LiveId" clId="{36B322DF-C8E7-4B35-8EFF-D19C1A4DD1B0}" dt="2020-12-07T17:18:09.647" v="29" actId="2696"/>
        <pc:sldMkLst>
          <pc:docMk/>
          <pc:sldMk cId="267191496" sldId="565"/>
        </pc:sldMkLst>
        <pc:spChg chg="mod">
          <ac:chgData name="William Ratliff" userId="acd58e861bf0ed2a" providerId="LiveId" clId="{36B322DF-C8E7-4B35-8EFF-D19C1A4DD1B0}" dt="2020-12-07T17:15:52.564" v="15"/>
          <ac:spMkLst>
            <pc:docMk/>
            <pc:sldMk cId="267191496" sldId="565"/>
            <ac:spMk id="2" creationId="{40B5143E-B92A-45FA-AD1C-3BB84A0A6ABB}"/>
          </ac:spMkLst>
        </pc:spChg>
        <pc:spChg chg="mod">
          <ac:chgData name="William Ratliff" userId="acd58e861bf0ed2a" providerId="LiveId" clId="{36B322DF-C8E7-4B35-8EFF-D19C1A4DD1B0}" dt="2020-12-07T17:15:52.564" v="15"/>
          <ac:spMkLst>
            <pc:docMk/>
            <pc:sldMk cId="267191496" sldId="565"/>
            <ac:spMk id="3" creationId="{0A930B78-6836-47C1-93C7-B31C81BF9F9B}"/>
          </ac:spMkLst>
        </pc:spChg>
      </pc:sldChg>
      <pc:sldChg chg="delSp add del setBg delDesignElem">
        <pc:chgData name="William Ratliff" userId="acd58e861bf0ed2a" providerId="LiveId" clId="{36B322DF-C8E7-4B35-8EFF-D19C1A4DD1B0}" dt="2020-12-07T17:18:09.647" v="29" actId="2696"/>
        <pc:sldMkLst>
          <pc:docMk/>
          <pc:sldMk cId="1267416321" sldId="566"/>
        </pc:sldMkLst>
        <pc:spChg chg="del">
          <ac:chgData name="William Ratliff" userId="acd58e861bf0ed2a" providerId="LiveId" clId="{36B322DF-C8E7-4B35-8EFF-D19C1A4DD1B0}" dt="2020-12-07T17:13:59.193" v="2"/>
          <ac:spMkLst>
            <pc:docMk/>
            <pc:sldMk cId="1267416321" sldId="566"/>
            <ac:spMk id="15" creationId="{989BE678-777B-482A-A616-FEDC47B162E5}"/>
          </ac:spMkLst>
        </pc:spChg>
        <pc:spChg chg="del">
          <ac:chgData name="William Ratliff" userId="acd58e861bf0ed2a" providerId="LiveId" clId="{36B322DF-C8E7-4B35-8EFF-D19C1A4DD1B0}" dt="2020-12-07T17:13:59.193" v="2"/>
          <ac:spMkLst>
            <pc:docMk/>
            <pc:sldMk cId="1267416321" sldId="566"/>
            <ac:spMk id="21" creationId="{D28BE0C3-2102-4820-B88B-A448B1840D14}"/>
          </ac:spMkLst>
        </pc:spChg>
        <pc:spChg chg="del">
          <ac:chgData name="William Ratliff" userId="acd58e861bf0ed2a" providerId="LiveId" clId="{36B322DF-C8E7-4B35-8EFF-D19C1A4DD1B0}" dt="2020-12-07T17:13:59.193" v="2"/>
          <ac:spMkLst>
            <pc:docMk/>
            <pc:sldMk cId="1267416321" sldId="566"/>
            <ac:spMk id="23" creationId="{29787B81-C7DF-412B-A405-EF4454012DEE}"/>
          </ac:spMkLst>
        </pc:spChg>
        <pc:picChg chg="del">
          <ac:chgData name="William Ratliff" userId="acd58e861bf0ed2a" providerId="LiveId" clId="{36B322DF-C8E7-4B35-8EFF-D19C1A4DD1B0}" dt="2020-12-07T17:13:59.193" v="2"/>
          <ac:picMkLst>
            <pc:docMk/>
            <pc:sldMk cId="1267416321" sldId="566"/>
            <ac:picMk id="11" creationId="{DF19BAF3-7E20-4B9D-B544-BABAEEA1FA75}"/>
          </ac:picMkLst>
        </pc:picChg>
        <pc:picChg chg="del">
          <ac:chgData name="William Ratliff" userId="acd58e861bf0ed2a" providerId="LiveId" clId="{36B322DF-C8E7-4B35-8EFF-D19C1A4DD1B0}" dt="2020-12-07T17:13:59.193" v="2"/>
          <ac:picMkLst>
            <pc:docMk/>
            <pc:sldMk cId="1267416321" sldId="566"/>
            <ac:picMk id="13" creationId="{950648F4-ABCD-4DF0-8641-76CFB2354721}"/>
          </ac:picMkLst>
        </pc:picChg>
        <pc:picChg chg="del">
          <ac:chgData name="William Ratliff" userId="acd58e861bf0ed2a" providerId="LiveId" clId="{36B322DF-C8E7-4B35-8EFF-D19C1A4DD1B0}" dt="2020-12-07T17:13:59.193" v="2"/>
          <ac:picMkLst>
            <pc:docMk/>
            <pc:sldMk cId="1267416321" sldId="566"/>
            <ac:picMk id="17" creationId="{CF1EB4BD-9C7E-4AA3-9681-C7EB0DA6250B}"/>
          </ac:picMkLst>
        </pc:picChg>
        <pc:picChg chg="del">
          <ac:chgData name="William Ratliff" userId="acd58e861bf0ed2a" providerId="LiveId" clId="{36B322DF-C8E7-4B35-8EFF-D19C1A4DD1B0}" dt="2020-12-07T17:13:59.193" v="2"/>
          <ac:picMkLst>
            <pc:docMk/>
            <pc:sldMk cId="1267416321" sldId="566"/>
            <ac:picMk id="19" creationId="{94AAE3AA-3759-4D28-B0EF-575F25A5146C}"/>
          </ac:picMkLst>
        </pc:picChg>
      </pc:sldChg>
      <pc:sldChg chg="modSp add del">
        <pc:chgData name="William Ratliff" userId="acd58e861bf0ed2a" providerId="LiveId" clId="{36B322DF-C8E7-4B35-8EFF-D19C1A4DD1B0}" dt="2020-12-07T17:18:09.647" v="29" actId="2696"/>
        <pc:sldMkLst>
          <pc:docMk/>
          <pc:sldMk cId="3068984594" sldId="567"/>
        </pc:sldMkLst>
        <pc:spChg chg="mod">
          <ac:chgData name="William Ratliff" userId="acd58e861bf0ed2a" providerId="LiveId" clId="{36B322DF-C8E7-4B35-8EFF-D19C1A4DD1B0}" dt="2020-12-07T17:15:52.564" v="15"/>
          <ac:spMkLst>
            <pc:docMk/>
            <pc:sldMk cId="3068984594" sldId="567"/>
            <ac:spMk id="2" creationId="{B7151E95-B084-4740-8C95-240D93EECA0A}"/>
          </ac:spMkLst>
        </pc:spChg>
        <pc:spChg chg="mod">
          <ac:chgData name="William Ratliff" userId="acd58e861bf0ed2a" providerId="LiveId" clId="{36B322DF-C8E7-4B35-8EFF-D19C1A4DD1B0}" dt="2020-12-07T17:15:52.564" v="15"/>
          <ac:spMkLst>
            <pc:docMk/>
            <pc:sldMk cId="3068984594" sldId="567"/>
            <ac:spMk id="3" creationId="{C12BB97F-57D3-420C-805E-61F9853A68BC}"/>
          </ac:spMkLst>
        </pc:spChg>
      </pc:sldChg>
      <pc:sldChg chg="modSp add del mod">
        <pc:chgData name="William Ratliff" userId="acd58e861bf0ed2a" providerId="LiveId" clId="{36B322DF-C8E7-4B35-8EFF-D19C1A4DD1B0}" dt="2020-12-07T17:18:09.647" v="29" actId="2696"/>
        <pc:sldMkLst>
          <pc:docMk/>
          <pc:sldMk cId="1184788800" sldId="568"/>
        </pc:sldMkLst>
        <pc:spChg chg="mod">
          <ac:chgData name="William Ratliff" userId="acd58e861bf0ed2a" providerId="LiveId" clId="{36B322DF-C8E7-4B35-8EFF-D19C1A4DD1B0}" dt="2020-12-07T17:15:52.564" v="15"/>
          <ac:spMkLst>
            <pc:docMk/>
            <pc:sldMk cId="1184788800" sldId="568"/>
            <ac:spMk id="2" creationId="{7A7BBFB1-396A-4EF8-B5D5-BFEFF7B125A5}"/>
          </ac:spMkLst>
        </pc:spChg>
        <pc:spChg chg="mod">
          <ac:chgData name="William Ratliff" userId="acd58e861bf0ed2a" providerId="LiveId" clId="{36B322DF-C8E7-4B35-8EFF-D19C1A4DD1B0}" dt="2020-12-07T17:15:53.125" v="21" actId="27636"/>
          <ac:spMkLst>
            <pc:docMk/>
            <pc:sldMk cId="1184788800" sldId="568"/>
            <ac:spMk id="3" creationId="{87FC2F24-D487-4479-B646-710483811D61}"/>
          </ac:spMkLst>
        </pc:spChg>
      </pc:sldChg>
      <pc:sldChg chg="modSp add del mod">
        <pc:chgData name="William Ratliff" userId="acd58e861bf0ed2a" providerId="LiveId" clId="{36B322DF-C8E7-4B35-8EFF-D19C1A4DD1B0}" dt="2020-12-07T17:18:09.647" v="29" actId="2696"/>
        <pc:sldMkLst>
          <pc:docMk/>
          <pc:sldMk cId="2990920273" sldId="569"/>
        </pc:sldMkLst>
        <pc:spChg chg="mod">
          <ac:chgData name="William Ratliff" userId="acd58e861bf0ed2a" providerId="LiveId" clId="{36B322DF-C8E7-4B35-8EFF-D19C1A4DD1B0}" dt="2020-12-07T17:15:52.564" v="15"/>
          <ac:spMkLst>
            <pc:docMk/>
            <pc:sldMk cId="2990920273" sldId="569"/>
            <ac:spMk id="2" creationId="{E96E27F1-5612-4141-B4E5-0375CE2F1FB4}"/>
          </ac:spMkLst>
        </pc:spChg>
        <pc:spChg chg="mod">
          <ac:chgData name="William Ratliff" userId="acd58e861bf0ed2a" providerId="LiveId" clId="{36B322DF-C8E7-4B35-8EFF-D19C1A4DD1B0}" dt="2020-12-07T17:15:53.144" v="22" actId="27636"/>
          <ac:spMkLst>
            <pc:docMk/>
            <pc:sldMk cId="2990920273" sldId="569"/>
            <ac:spMk id="3" creationId="{B2F882E9-F150-4856-8166-B1F7A1C5FE51}"/>
          </ac:spMkLst>
        </pc:spChg>
      </pc:sldChg>
      <pc:sldChg chg="modSp add del mod">
        <pc:chgData name="William Ratliff" userId="acd58e861bf0ed2a" providerId="LiveId" clId="{36B322DF-C8E7-4B35-8EFF-D19C1A4DD1B0}" dt="2020-12-07T17:18:09.647" v="29" actId="2696"/>
        <pc:sldMkLst>
          <pc:docMk/>
          <pc:sldMk cId="3694783890" sldId="570"/>
        </pc:sldMkLst>
        <pc:spChg chg="mod">
          <ac:chgData name="William Ratliff" userId="acd58e861bf0ed2a" providerId="LiveId" clId="{36B322DF-C8E7-4B35-8EFF-D19C1A4DD1B0}" dt="2020-12-07T17:15:52.564" v="15"/>
          <ac:spMkLst>
            <pc:docMk/>
            <pc:sldMk cId="3694783890" sldId="570"/>
            <ac:spMk id="2" creationId="{367FFBD7-DDD2-43DF-B074-EC40920185A7}"/>
          </ac:spMkLst>
        </pc:spChg>
        <pc:spChg chg="mod">
          <ac:chgData name="William Ratliff" userId="acd58e861bf0ed2a" providerId="LiveId" clId="{36B322DF-C8E7-4B35-8EFF-D19C1A4DD1B0}" dt="2020-12-07T17:15:53.180" v="23" actId="27636"/>
          <ac:spMkLst>
            <pc:docMk/>
            <pc:sldMk cId="3694783890" sldId="570"/>
            <ac:spMk id="3" creationId="{C2853F20-6525-4DA4-9C9B-9E1680D05C9C}"/>
          </ac:spMkLst>
        </pc:spChg>
      </pc:sldChg>
      <pc:sldChg chg="modSp add mod">
        <pc:chgData name="William Ratliff" userId="acd58e861bf0ed2a" providerId="LiveId" clId="{36B322DF-C8E7-4B35-8EFF-D19C1A4DD1B0}" dt="2020-12-18T19:37:18.159" v="394" actId="20577"/>
        <pc:sldMkLst>
          <pc:docMk/>
          <pc:sldMk cId="890964610" sldId="571"/>
        </pc:sldMkLst>
        <pc:spChg chg="mod">
          <ac:chgData name="William Ratliff" userId="acd58e861bf0ed2a" providerId="LiveId" clId="{36B322DF-C8E7-4B35-8EFF-D19C1A4DD1B0}" dt="2020-12-07T17:15:52.564" v="15"/>
          <ac:spMkLst>
            <pc:docMk/>
            <pc:sldMk cId="890964610" sldId="571"/>
            <ac:spMk id="2" creationId="{6C67FFC2-198C-4E19-B736-111D360AA26A}"/>
          </ac:spMkLst>
        </pc:spChg>
        <pc:spChg chg="mod">
          <ac:chgData name="William Ratliff" userId="acd58e861bf0ed2a" providerId="LiveId" clId="{36B322DF-C8E7-4B35-8EFF-D19C1A4DD1B0}" dt="2020-12-18T19:37:18.159" v="394" actId="20577"/>
          <ac:spMkLst>
            <pc:docMk/>
            <pc:sldMk cId="890964610" sldId="571"/>
            <ac:spMk id="3" creationId="{E3EF5E0D-1F3B-4343-9F91-490DE5FA4B21}"/>
          </ac:spMkLst>
        </pc:spChg>
      </pc:sldChg>
      <pc:sldChg chg="modSp add">
        <pc:chgData name="William Ratliff" userId="acd58e861bf0ed2a" providerId="LiveId" clId="{36B322DF-C8E7-4B35-8EFF-D19C1A4DD1B0}" dt="2020-12-07T17:15:52.564" v="15"/>
        <pc:sldMkLst>
          <pc:docMk/>
          <pc:sldMk cId="2772809107" sldId="572"/>
        </pc:sldMkLst>
        <pc:spChg chg="mod">
          <ac:chgData name="William Ratliff" userId="acd58e861bf0ed2a" providerId="LiveId" clId="{36B322DF-C8E7-4B35-8EFF-D19C1A4DD1B0}" dt="2020-12-07T17:15:52.564" v="15"/>
          <ac:spMkLst>
            <pc:docMk/>
            <pc:sldMk cId="2772809107" sldId="572"/>
            <ac:spMk id="2" creationId="{371A21F2-481F-4B04-A195-D6EECD094DFF}"/>
          </ac:spMkLst>
        </pc:spChg>
        <pc:spChg chg="mod">
          <ac:chgData name="William Ratliff" userId="acd58e861bf0ed2a" providerId="LiveId" clId="{36B322DF-C8E7-4B35-8EFF-D19C1A4DD1B0}" dt="2020-12-07T17:15:52.564" v="15"/>
          <ac:spMkLst>
            <pc:docMk/>
            <pc:sldMk cId="2772809107" sldId="572"/>
            <ac:spMk id="3" creationId="{1CA85F05-BB39-4BE1-8CEB-719A5A666052}"/>
          </ac:spMkLst>
        </pc:spChg>
      </pc:sldChg>
      <pc:sldChg chg="modSp add mod">
        <pc:chgData name="William Ratliff" userId="acd58e861bf0ed2a" providerId="LiveId" clId="{36B322DF-C8E7-4B35-8EFF-D19C1A4DD1B0}" dt="2020-12-07T17:15:52.944" v="16" actId="27636"/>
        <pc:sldMkLst>
          <pc:docMk/>
          <pc:sldMk cId="2060169952" sldId="573"/>
        </pc:sldMkLst>
        <pc:spChg chg="mod">
          <ac:chgData name="William Ratliff" userId="acd58e861bf0ed2a" providerId="LiveId" clId="{36B322DF-C8E7-4B35-8EFF-D19C1A4DD1B0}" dt="2020-12-07T17:15:52.564" v="15"/>
          <ac:spMkLst>
            <pc:docMk/>
            <pc:sldMk cId="2060169952" sldId="573"/>
            <ac:spMk id="2" creationId="{A44CE9E4-3C27-4216-91EB-7A32EE5A350A}"/>
          </ac:spMkLst>
        </pc:spChg>
        <pc:spChg chg="mod">
          <ac:chgData name="William Ratliff" userId="acd58e861bf0ed2a" providerId="LiveId" clId="{36B322DF-C8E7-4B35-8EFF-D19C1A4DD1B0}" dt="2020-12-07T17:15:52.944" v="16" actId="27636"/>
          <ac:spMkLst>
            <pc:docMk/>
            <pc:sldMk cId="2060169952" sldId="573"/>
            <ac:spMk id="3" creationId="{F8FB89BF-CDF5-4A27-98BB-8220B195B923}"/>
          </ac:spMkLst>
        </pc:spChg>
      </pc:sldChg>
      <pc:sldChg chg="modSp add">
        <pc:chgData name="William Ratliff" userId="acd58e861bf0ed2a" providerId="LiveId" clId="{36B322DF-C8E7-4B35-8EFF-D19C1A4DD1B0}" dt="2020-12-07T17:15:52.564" v="15"/>
        <pc:sldMkLst>
          <pc:docMk/>
          <pc:sldMk cId="1818553304" sldId="574"/>
        </pc:sldMkLst>
        <pc:spChg chg="mod">
          <ac:chgData name="William Ratliff" userId="acd58e861bf0ed2a" providerId="LiveId" clId="{36B322DF-C8E7-4B35-8EFF-D19C1A4DD1B0}" dt="2020-12-07T17:15:52.564" v="15"/>
          <ac:spMkLst>
            <pc:docMk/>
            <pc:sldMk cId="1818553304" sldId="574"/>
            <ac:spMk id="2" creationId="{40B5143E-B92A-45FA-AD1C-3BB84A0A6ABB}"/>
          </ac:spMkLst>
        </pc:spChg>
        <pc:spChg chg="mod">
          <ac:chgData name="William Ratliff" userId="acd58e861bf0ed2a" providerId="LiveId" clId="{36B322DF-C8E7-4B35-8EFF-D19C1A4DD1B0}" dt="2020-12-07T17:15:52.564" v="15"/>
          <ac:spMkLst>
            <pc:docMk/>
            <pc:sldMk cId="1818553304" sldId="574"/>
            <ac:spMk id="3" creationId="{0A930B78-6836-47C1-93C7-B31C81BF9F9B}"/>
          </ac:spMkLst>
        </pc:spChg>
      </pc:sldChg>
      <pc:sldChg chg="delSp add setBg delDesignElem">
        <pc:chgData name="William Ratliff" userId="acd58e861bf0ed2a" providerId="LiveId" clId="{36B322DF-C8E7-4B35-8EFF-D19C1A4DD1B0}" dt="2020-12-07T17:14:08.815" v="8"/>
        <pc:sldMkLst>
          <pc:docMk/>
          <pc:sldMk cId="1241774057" sldId="575"/>
        </pc:sldMkLst>
        <pc:spChg chg="del">
          <ac:chgData name="William Ratliff" userId="acd58e861bf0ed2a" providerId="LiveId" clId="{36B322DF-C8E7-4B35-8EFF-D19C1A4DD1B0}" dt="2020-12-07T17:14:08.815" v="8"/>
          <ac:spMkLst>
            <pc:docMk/>
            <pc:sldMk cId="1241774057" sldId="575"/>
            <ac:spMk id="15" creationId="{989BE678-777B-482A-A616-FEDC47B162E5}"/>
          </ac:spMkLst>
        </pc:spChg>
        <pc:spChg chg="del">
          <ac:chgData name="William Ratliff" userId="acd58e861bf0ed2a" providerId="LiveId" clId="{36B322DF-C8E7-4B35-8EFF-D19C1A4DD1B0}" dt="2020-12-07T17:14:08.815" v="8"/>
          <ac:spMkLst>
            <pc:docMk/>
            <pc:sldMk cId="1241774057" sldId="575"/>
            <ac:spMk id="21" creationId="{D28BE0C3-2102-4820-B88B-A448B1840D14}"/>
          </ac:spMkLst>
        </pc:spChg>
        <pc:spChg chg="del">
          <ac:chgData name="William Ratliff" userId="acd58e861bf0ed2a" providerId="LiveId" clId="{36B322DF-C8E7-4B35-8EFF-D19C1A4DD1B0}" dt="2020-12-07T17:14:08.815" v="8"/>
          <ac:spMkLst>
            <pc:docMk/>
            <pc:sldMk cId="1241774057" sldId="575"/>
            <ac:spMk id="23" creationId="{29787B81-C7DF-412B-A405-EF4454012DEE}"/>
          </ac:spMkLst>
        </pc:spChg>
        <pc:picChg chg="del">
          <ac:chgData name="William Ratliff" userId="acd58e861bf0ed2a" providerId="LiveId" clId="{36B322DF-C8E7-4B35-8EFF-D19C1A4DD1B0}" dt="2020-12-07T17:14:08.815" v="8"/>
          <ac:picMkLst>
            <pc:docMk/>
            <pc:sldMk cId="1241774057" sldId="575"/>
            <ac:picMk id="11" creationId="{DF19BAF3-7E20-4B9D-B544-BABAEEA1FA75}"/>
          </ac:picMkLst>
        </pc:picChg>
        <pc:picChg chg="del">
          <ac:chgData name="William Ratliff" userId="acd58e861bf0ed2a" providerId="LiveId" clId="{36B322DF-C8E7-4B35-8EFF-D19C1A4DD1B0}" dt="2020-12-07T17:14:08.815" v="8"/>
          <ac:picMkLst>
            <pc:docMk/>
            <pc:sldMk cId="1241774057" sldId="575"/>
            <ac:picMk id="13" creationId="{950648F4-ABCD-4DF0-8641-76CFB2354721}"/>
          </ac:picMkLst>
        </pc:picChg>
        <pc:picChg chg="del">
          <ac:chgData name="William Ratliff" userId="acd58e861bf0ed2a" providerId="LiveId" clId="{36B322DF-C8E7-4B35-8EFF-D19C1A4DD1B0}" dt="2020-12-07T17:14:08.815" v="8"/>
          <ac:picMkLst>
            <pc:docMk/>
            <pc:sldMk cId="1241774057" sldId="575"/>
            <ac:picMk id="17" creationId="{CF1EB4BD-9C7E-4AA3-9681-C7EB0DA6250B}"/>
          </ac:picMkLst>
        </pc:picChg>
        <pc:picChg chg="del">
          <ac:chgData name="William Ratliff" userId="acd58e861bf0ed2a" providerId="LiveId" clId="{36B322DF-C8E7-4B35-8EFF-D19C1A4DD1B0}" dt="2020-12-07T17:14:08.815" v="8"/>
          <ac:picMkLst>
            <pc:docMk/>
            <pc:sldMk cId="1241774057" sldId="575"/>
            <ac:picMk id="19" creationId="{94AAE3AA-3759-4D28-B0EF-575F25A5146C}"/>
          </ac:picMkLst>
        </pc:picChg>
      </pc:sldChg>
      <pc:sldChg chg="modSp add mod">
        <pc:chgData name="William Ratliff" userId="acd58e861bf0ed2a" providerId="LiveId" clId="{36B322DF-C8E7-4B35-8EFF-D19C1A4DD1B0}" dt="2020-12-15T15:00:40.258" v="173" actId="6549"/>
        <pc:sldMkLst>
          <pc:docMk/>
          <pc:sldMk cId="1493481943" sldId="576"/>
        </pc:sldMkLst>
        <pc:spChg chg="mod">
          <ac:chgData name="William Ratliff" userId="acd58e861bf0ed2a" providerId="LiveId" clId="{36B322DF-C8E7-4B35-8EFF-D19C1A4DD1B0}" dt="2020-12-07T17:15:52.564" v="15"/>
          <ac:spMkLst>
            <pc:docMk/>
            <pc:sldMk cId="1493481943" sldId="576"/>
            <ac:spMk id="2" creationId="{B7151E95-B084-4740-8C95-240D93EECA0A}"/>
          </ac:spMkLst>
        </pc:spChg>
        <pc:spChg chg="mod">
          <ac:chgData name="William Ratliff" userId="acd58e861bf0ed2a" providerId="LiveId" clId="{36B322DF-C8E7-4B35-8EFF-D19C1A4DD1B0}" dt="2020-12-15T15:00:40.258" v="173" actId="6549"/>
          <ac:spMkLst>
            <pc:docMk/>
            <pc:sldMk cId="1493481943" sldId="576"/>
            <ac:spMk id="3" creationId="{C12BB97F-57D3-420C-805E-61F9853A68BC}"/>
          </ac:spMkLst>
        </pc:spChg>
      </pc:sldChg>
      <pc:sldChg chg="modSp add mod">
        <pc:chgData name="William Ratliff" userId="acd58e861bf0ed2a" providerId="LiveId" clId="{36B322DF-C8E7-4B35-8EFF-D19C1A4DD1B0}" dt="2020-12-18T19:38:09.156" v="477" actId="6549"/>
        <pc:sldMkLst>
          <pc:docMk/>
          <pc:sldMk cId="3190250004" sldId="577"/>
        </pc:sldMkLst>
        <pc:spChg chg="mod">
          <ac:chgData name="William Ratliff" userId="acd58e861bf0ed2a" providerId="LiveId" clId="{36B322DF-C8E7-4B35-8EFF-D19C1A4DD1B0}" dt="2020-12-07T17:15:52.564" v="15"/>
          <ac:spMkLst>
            <pc:docMk/>
            <pc:sldMk cId="3190250004" sldId="577"/>
            <ac:spMk id="2" creationId="{7A7BBFB1-396A-4EF8-B5D5-BFEFF7B125A5}"/>
          </ac:spMkLst>
        </pc:spChg>
        <pc:spChg chg="mod">
          <ac:chgData name="William Ratliff" userId="acd58e861bf0ed2a" providerId="LiveId" clId="{36B322DF-C8E7-4B35-8EFF-D19C1A4DD1B0}" dt="2020-12-18T19:38:09.156" v="477" actId="6549"/>
          <ac:spMkLst>
            <pc:docMk/>
            <pc:sldMk cId="3190250004" sldId="577"/>
            <ac:spMk id="3" creationId="{87FC2F24-D487-4479-B646-710483811D61}"/>
          </ac:spMkLst>
        </pc:spChg>
      </pc:sldChg>
      <pc:sldChg chg="modSp add mod">
        <pc:chgData name="William Ratliff" userId="acd58e861bf0ed2a" providerId="LiveId" clId="{36B322DF-C8E7-4B35-8EFF-D19C1A4DD1B0}" dt="2020-12-18T19:38:37.448" v="480" actId="33524"/>
        <pc:sldMkLst>
          <pc:docMk/>
          <pc:sldMk cId="1350316449" sldId="578"/>
        </pc:sldMkLst>
        <pc:spChg chg="mod">
          <ac:chgData name="William Ratliff" userId="acd58e861bf0ed2a" providerId="LiveId" clId="{36B322DF-C8E7-4B35-8EFF-D19C1A4DD1B0}" dt="2020-12-07T17:15:52.564" v="15"/>
          <ac:spMkLst>
            <pc:docMk/>
            <pc:sldMk cId="1350316449" sldId="578"/>
            <ac:spMk id="2" creationId="{E96E27F1-5612-4141-B4E5-0375CE2F1FB4}"/>
          </ac:spMkLst>
        </pc:spChg>
        <pc:spChg chg="mod">
          <ac:chgData name="William Ratliff" userId="acd58e861bf0ed2a" providerId="LiveId" clId="{36B322DF-C8E7-4B35-8EFF-D19C1A4DD1B0}" dt="2020-12-18T19:38:37.448" v="480" actId="33524"/>
          <ac:spMkLst>
            <pc:docMk/>
            <pc:sldMk cId="1350316449" sldId="578"/>
            <ac:spMk id="3" creationId="{B2F882E9-F150-4856-8166-B1F7A1C5FE51}"/>
          </ac:spMkLst>
        </pc:spChg>
      </pc:sldChg>
      <pc:sldChg chg="modSp add mod">
        <pc:chgData name="William Ratliff" userId="acd58e861bf0ed2a" providerId="LiveId" clId="{36B322DF-C8E7-4B35-8EFF-D19C1A4DD1B0}" dt="2020-12-07T17:15:53.050" v="19" actId="27636"/>
        <pc:sldMkLst>
          <pc:docMk/>
          <pc:sldMk cId="3585513561" sldId="579"/>
        </pc:sldMkLst>
        <pc:spChg chg="mod">
          <ac:chgData name="William Ratliff" userId="acd58e861bf0ed2a" providerId="LiveId" clId="{36B322DF-C8E7-4B35-8EFF-D19C1A4DD1B0}" dt="2020-12-07T17:15:52.564" v="15"/>
          <ac:spMkLst>
            <pc:docMk/>
            <pc:sldMk cId="3585513561" sldId="579"/>
            <ac:spMk id="2" creationId="{367FFBD7-DDD2-43DF-B074-EC40920185A7}"/>
          </ac:spMkLst>
        </pc:spChg>
        <pc:spChg chg="mod">
          <ac:chgData name="William Ratliff" userId="acd58e861bf0ed2a" providerId="LiveId" clId="{36B322DF-C8E7-4B35-8EFF-D19C1A4DD1B0}" dt="2020-12-07T17:15:53.050" v="19" actId="27636"/>
          <ac:spMkLst>
            <pc:docMk/>
            <pc:sldMk cId="3585513561" sldId="579"/>
            <ac:spMk id="3" creationId="{C2853F20-6525-4DA4-9C9B-9E1680D05C9C}"/>
          </ac:spMkLst>
        </pc:spChg>
      </pc:sldChg>
      <pc:sldChg chg="add setBg">
        <pc:chgData name="William Ratliff" userId="acd58e861bf0ed2a" providerId="LiveId" clId="{36B322DF-C8E7-4B35-8EFF-D19C1A4DD1B0}" dt="2020-12-07T17:14:41.465" v="13"/>
        <pc:sldMkLst>
          <pc:docMk/>
          <pc:sldMk cId="1082693799" sldId="580"/>
        </pc:sldMkLst>
      </pc:sldChg>
      <pc:sldChg chg="add del">
        <pc:chgData name="William Ratliff" userId="acd58e861bf0ed2a" providerId="LiveId" clId="{36B322DF-C8E7-4B35-8EFF-D19C1A4DD1B0}" dt="2020-12-07T18:26:04.094" v="83" actId="2696"/>
        <pc:sldMkLst>
          <pc:docMk/>
          <pc:sldMk cId="378145493" sldId="581"/>
        </pc:sldMkLst>
      </pc:sldChg>
      <pc:sldChg chg="add del">
        <pc:chgData name="William Ratliff" userId="acd58e861bf0ed2a" providerId="LiveId" clId="{36B322DF-C8E7-4B35-8EFF-D19C1A4DD1B0}" dt="2020-12-07T18:30:18.355" v="92" actId="2696"/>
        <pc:sldMkLst>
          <pc:docMk/>
          <pc:sldMk cId="842309348" sldId="581"/>
        </pc:sldMkLst>
      </pc:sldChg>
      <pc:sldChg chg="new del">
        <pc:chgData name="William Ratliff" userId="acd58e861bf0ed2a" providerId="LiveId" clId="{36B322DF-C8E7-4B35-8EFF-D19C1A4DD1B0}" dt="2020-12-07T17:22:42.651" v="34" actId="2696"/>
        <pc:sldMkLst>
          <pc:docMk/>
          <pc:sldMk cId="2807723808" sldId="581"/>
        </pc:sldMkLst>
      </pc:sldChg>
      <pc:sldChg chg="add del">
        <pc:chgData name="William Ratliff" userId="acd58e861bf0ed2a" providerId="LiveId" clId="{36B322DF-C8E7-4B35-8EFF-D19C1A4DD1B0}" dt="2020-12-07T18:30:24.602" v="93" actId="2696"/>
        <pc:sldMkLst>
          <pc:docMk/>
          <pc:sldMk cId="1751817806" sldId="582"/>
        </pc:sldMkLst>
      </pc:sldChg>
      <pc:sldChg chg="add del">
        <pc:chgData name="William Ratliff" userId="acd58e861bf0ed2a" providerId="LiveId" clId="{36B322DF-C8E7-4B35-8EFF-D19C1A4DD1B0}" dt="2020-12-07T18:26:23.241" v="84" actId="2696"/>
        <pc:sldMkLst>
          <pc:docMk/>
          <pc:sldMk cId="3143378620" sldId="582"/>
        </pc:sldMkLst>
      </pc:sldChg>
      <pc:sldChg chg="add del">
        <pc:chgData name="William Ratliff" userId="acd58e861bf0ed2a" providerId="LiveId" clId="{36B322DF-C8E7-4B35-8EFF-D19C1A4DD1B0}" dt="2020-12-07T18:26:27.860" v="85" actId="2696"/>
        <pc:sldMkLst>
          <pc:docMk/>
          <pc:sldMk cId="804036459" sldId="583"/>
        </pc:sldMkLst>
      </pc:sldChg>
      <pc:sldChg chg="add del">
        <pc:chgData name="William Ratliff" userId="acd58e861bf0ed2a" providerId="LiveId" clId="{36B322DF-C8E7-4B35-8EFF-D19C1A4DD1B0}" dt="2020-12-07T18:30:32.474" v="94" actId="2696"/>
        <pc:sldMkLst>
          <pc:docMk/>
          <pc:sldMk cId="1570597879" sldId="583"/>
        </pc:sldMkLst>
      </pc:sldChg>
      <pc:sldChg chg="add del">
        <pc:chgData name="William Ratliff" userId="acd58e861bf0ed2a" providerId="LiveId" clId="{36B322DF-C8E7-4B35-8EFF-D19C1A4DD1B0}" dt="2020-12-07T18:29:46.195" v="88" actId="2696"/>
        <pc:sldMkLst>
          <pc:docMk/>
          <pc:sldMk cId="1929167477" sldId="584"/>
        </pc:sldMkLst>
      </pc:sldChg>
      <pc:sldChg chg="add del replId">
        <pc:chgData name="William Ratliff" userId="acd58e861bf0ed2a" providerId="LiveId" clId="{36B322DF-C8E7-4B35-8EFF-D19C1A4DD1B0}" dt="2020-12-07T18:30:10.424" v="91" actId="2696"/>
        <pc:sldMkLst>
          <pc:docMk/>
          <pc:sldMk cId="2854003773" sldId="585"/>
        </pc:sldMkLst>
      </pc:sldChg>
      <pc:sldChg chg="add del replId">
        <pc:chgData name="William Ratliff" userId="acd58e861bf0ed2a" providerId="LiveId" clId="{36B322DF-C8E7-4B35-8EFF-D19C1A4DD1B0}" dt="2020-12-18T19:43:37.006" v="571" actId="2696"/>
        <pc:sldMkLst>
          <pc:docMk/>
          <pc:sldMk cId="21675787" sldId="586"/>
        </pc:sldMkLst>
      </pc:sldChg>
      <pc:sldChg chg="add del">
        <pc:chgData name="William Ratliff" userId="acd58e861bf0ed2a" providerId="LiveId" clId="{36B322DF-C8E7-4B35-8EFF-D19C1A4DD1B0}" dt="2020-12-07T18:30:01.997" v="90" actId="2696"/>
        <pc:sldMkLst>
          <pc:docMk/>
          <pc:sldMk cId="923636747" sldId="587"/>
        </pc:sldMkLst>
      </pc:sldChg>
      <pc:sldChg chg="modSp add mod">
        <pc:chgData name="William Ratliff" userId="acd58e861bf0ed2a" providerId="LiveId" clId="{36B322DF-C8E7-4B35-8EFF-D19C1A4DD1B0}" dt="2020-12-07T20:27:48.049" v="110" actId="20577"/>
        <pc:sldMkLst>
          <pc:docMk/>
          <pc:sldMk cId="3382402463" sldId="587"/>
        </pc:sldMkLst>
        <pc:spChg chg="mod">
          <ac:chgData name="William Ratliff" userId="acd58e861bf0ed2a" providerId="LiveId" clId="{36B322DF-C8E7-4B35-8EFF-D19C1A4DD1B0}" dt="2020-12-07T20:27:48.049" v="110" actId="20577"/>
          <ac:spMkLst>
            <pc:docMk/>
            <pc:sldMk cId="3382402463" sldId="587"/>
            <ac:spMk id="3" creationId="{9930B904-2DD5-45D6-A656-ADAC50817914}"/>
          </ac:spMkLst>
        </pc:spChg>
      </pc:sldChg>
      <pc:sldChg chg="add del">
        <pc:chgData name="William Ratliff" userId="acd58e861bf0ed2a" providerId="LiveId" clId="{36B322DF-C8E7-4B35-8EFF-D19C1A4DD1B0}" dt="2020-12-07T20:33:21.737" v="131"/>
        <pc:sldMkLst>
          <pc:docMk/>
          <pc:sldMk cId="1113160908" sldId="588"/>
        </pc:sldMkLst>
      </pc:sldChg>
      <pc:sldChg chg="add del">
        <pc:chgData name="William Ratliff" userId="acd58e861bf0ed2a" providerId="LiveId" clId="{36B322DF-C8E7-4B35-8EFF-D19C1A4DD1B0}" dt="2020-12-15T16:06:54.525" v="324"/>
        <pc:sldMkLst>
          <pc:docMk/>
          <pc:sldMk cId="2104860660" sldId="588"/>
        </pc:sldMkLst>
      </pc:sldChg>
      <pc:sldChg chg="add del">
        <pc:chgData name="William Ratliff" userId="acd58e861bf0ed2a" providerId="LiveId" clId="{36B322DF-C8E7-4B35-8EFF-D19C1A4DD1B0}" dt="2020-12-15T16:04:17.012" v="317" actId="2696"/>
        <pc:sldMkLst>
          <pc:docMk/>
          <pc:sldMk cId="2353788407" sldId="588"/>
        </pc:sldMkLst>
      </pc:sldChg>
      <pc:sldChg chg="add del">
        <pc:chgData name="William Ratliff" userId="acd58e861bf0ed2a" providerId="LiveId" clId="{36B322DF-C8E7-4B35-8EFF-D19C1A4DD1B0}" dt="2020-12-15T16:07:23.598" v="326"/>
        <pc:sldMkLst>
          <pc:docMk/>
          <pc:sldMk cId="3633966065" sldId="588"/>
        </pc:sldMkLst>
      </pc:sldChg>
      <pc:sldChg chg="add del">
        <pc:chgData name="William Ratliff" userId="acd58e861bf0ed2a" providerId="LiveId" clId="{36B322DF-C8E7-4B35-8EFF-D19C1A4DD1B0}" dt="2020-12-15T16:04:54.230" v="319"/>
        <pc:sldMkLst>
          <pc:docMk/>
          <pc:sldMk cId="3741271290" sldId="588"/>
        </pc:sldMkLst>
      </pc:sldChg>
      <pc:sldChg chg="add del">
        <pc:chgData name="William Ratliff" userId="acd58e861bf0ed2a" providerId="LiveId" clId="{36B322DF-C8E7-4B35-8EFF-D19C1A4DD1B0}" dt="2020-12-15T16:06:23.708" v="322"/>
        <pc:sldMkLst>
          <pc:docMk/>
          <pc:sldMk cId="3854813625" sldId="588"/>
        </pc:sldMkLst>
      </pc:sldChg>
      <pc:sldChg chg="add del">
        <pc:chgData name="William Ratliff" userId="acd58e861bf0ed2a" providerId="LiveId" clId="{36B322DF-C8E7-4B35-8EFF-D19C1A4DD1B0}" dt="2020-12-07T20:33:21.737" v="131"/>
        <pc:sldMkLst>
          <pc:docMk/>
          <pc:sldMk cId="2945831327" sldId="589"/>
        </pc:sldMkLst>
      </pc:sldChg>
      <pc:sldChg chg="add del">
        <pc:chgData name="William Ratliff" userId="acd58e861bf0ed2a" providerId="LiveId" clId="{36B322DF-C8E7-4B35-8EFF-D19C1A4DD1B0}" dt="2020-12-07T20:33:21.737" v="131"/>
        <pc:sldMkLst>
          <pc:docMk/>
          <pc:sldMk cId="475303826" sldId="590"/>
        </pc:sldMkLst>
      </pc:sldChg>
      <pc:sldChg chg="add del">
        <pc:chgData name="William Ratliff" userId="acd58e861bf0ed2a" providerId="LiveId" clId="{36B322DF-C8E7-4B35-8EFF-D19C1A4DD1B0}" dt="2020-12-07T20:33:21.737" v="131"/>
        <pc:sldMkLst>
          <pc:docMk/>
          <pc:sldMk cId="2911505687" sldId="591"/>
        </pc:sldMkLst>
      </pc:sldChg>
      <pc:sldChg chg="add del">
        <pc:chgData name="William Ratliff" userId="acd58e861bf0ed2a" providerId="LiveId" clId="{36B322DF-C8E7-4B35-8EFF-D19C1A4DD1B0}" dt="2020-12-07T20:33:21.737" v="131"/>
        <pc:sldMkLst>
          <pc:docMk/>
          <pc:sldMk cId="2146153470" sldId="592"/>
        </pc:sldMkLst>
      </pc:sldChg>
      <pc:sldMasterChg chg="del delSldLayout">
        <pc:chgData name="William Ratliff" userId="acd58e861bf0ed2a" providerId="LiveId" clId="{36B322DF-C8E7-4B35-8EFF-D19C1A4DD1B0}" dt="2020-12-07T17:18:09.647" v="29" actId="2696"/>
        <pc:sldMasterMkLst>
          <pc:docMk/>
          <pc:sldMasterMk cId="1868701588" sldId="2147483660"/>
        </pc:sldMasterMkLst>
        <pc:sldLayoutChg chg="del">
          <pc:chgData name="William Ratliff" userId="acd58e861bf0ed2a" providerId="LiveId" clId="{36B322DF-C8E7-4B35-8EFF-D19C1A4DD1B0}" dt="2020-12-07T17:18:09.647" v="29" actId="2696"/>
          <pc:sldLayoutMkLst>
            <pc:docMk/>
            <pc:sldMasterMk cId="1868701588" sldId="2147483660"/>
            <pc:sldLayoutMk cId="1132187542" sldId="2147483661"/>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2298056308" sldId="2147483662"/>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490124516" sldId="2147483663"/>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2772221176" sldId="2147483664"/>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956817666" sldId="2147483665"/>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3938162108" sldId="2147483666"/>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3082156438" sldId="2147483667"/>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3694509933" sldId="2147483668"/>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1883136996" sldId="2147483669"/>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1138359735" sldId="2147483670"/>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3045758162" sldId="2147483671"/>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2941685343" sldId="2147483672"/>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3230895384" sldId="2147483673"/>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2183776016" sldId="2147483674"/>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4000327934" sldId="2147483675"/>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3450915992" sldId="2147483676"/>
          </pc:sldLayoutMkLst>
        </pc:sldLayoutChg>
        <pc:sldLayoutChg chg="del">
          <pc:chgData name="William Ratliff" userId="acd58e861bf0ed2a" providerId="LiveId" clId="{36B322DF-C8E7-4B35-8EFF-D19C1A4DD1B0}" dt="2020-12-07T17:18:09.647" v="29" actId="2696"/>
          <pc:sldLayoutMkLst>
            <pc:docMk/>
            <pc:sldMasterMk cId="1868701588" sldId="2147483660"/>
            <pc:sldLayoutMk cId="2707806701" sldId="2147483677"/>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61A362-FDBB-4C0B-B362-0FB93BE5DB8E}"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3622279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61A362-FDBB-4C0B-B362-0FB93BE5DB8E}" type="datetimeFigureOut">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2124373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861A362-FDBB-4C0B-B362-0FB93BE5DB8E}"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3089169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861A362-FDBB-4C0B-B362-0FB93BE5DB8E}"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90F6C-E981-437B-B015-4A01AAD5B035}"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27436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61A362-FDBB-4C0B-B362-0FB93BE5DB8E}"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1191058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61A362-FDBB-4C0B-B362-0FB93BE5DB8E}" type="datetimeFigureOut">
              <a:rPr lang="en-US" smtClean="0"/>
              <a:t>12/18/2020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388656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61A362-FDBB-4C0B-B362-0FB93BE5DB8E}" type="datetimeFigureOut">
              <a:rPr lang="en-US" smtClean="0"/>
              <a:t>12/18/2020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3519670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61A362-FDBB-4C0B-B362-0FB93BE5DB8E}"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3611348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61A362-FDBB-4C0B-B362-0FB93BE5DB8E}"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3395255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0861A362-FDBB-4C0B-B362-0FB93BE5DB8E}"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199036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61A362-FDBB-4C0B-B362-0FB93BE5DB8E}"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3311863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61A362-FDBB-4C0B-B362-0FB93BE5DB8E}" type="datetimeFigureOut">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241553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61A362-FDBB-4C0B-B362-0FB93BE5DB8E}" type="datetimeFigureOut">
              <a:rPr lang="en-US" smtClean="0"/>
              <a:t>12/18/2020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288731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861A362-FDBB-4C0B-B362-0FB93BE5DB8E}" type="datetimeFigureOut">
              <a:rPr lang="en-US" smtClean="0"/>
              <a:t>12/18/2020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1439886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861A362-FDBB-4C0B-B362-0FB93BE5DB8E}" type="datetimeFigureOut">
              <a:rPr lang="en-US" smtClean="0"/>
              <a:t>12/18/2020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4261142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861A362-FDBB-4C0B-B362-0FB93BE5DB8E}" type="datetimeFigureOut">
              <a:rPr lang="en-US" smtClean="0"/>
              <a:t>12/18/2020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1377244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61A362-FDBB-4C0B-B362-0FB93BE5DB8E}" type="datetimeFigureOut">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90F6C-E981-437B-B015-4A01AAD5B035}" type="slidenum">
              <a:rPr lang="en-US" smtClean="0"/>
              <a:t>‹#›</a:t>
            </a:fld>
            <a:endParaRPr lang="en-US"/>
          </a:p>
        </p:txBody>
      </p:sp>
    </p:spTree>
    <p:extLst>
      <p:ext uri="{BB962C8B-B14F-4D97-AF65-F5344CB8AC3E}">
        <p14:creationId xmlns:p14="http://schemas.microsoft.com/office/powerpoint/2010/main" val="3066708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861A362-FDBB-4C0B-B362-0FB93BE5DB8E}" type="datetimeFigureOut">
              <a:rPr lang="en-US" smtClean="0"/>
              <a:t>12/18/2020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8590F6C-E981-437B-B015-4A01AAD5B035}" type="slidenum">
              <a:rPr lang="en-US" smtClean="0"/>
              <a:t>‹#›</a:t>
            </a:fld>
            <a:endParaRPr lang="en-US"/>
          </a:p>
        </p:txBody>
      </p:sp>
    </p:spTree>
    <p:extLst>
      <p:ext uri="{BB962C8B-B14F-4D97-AF65-F5344CB8AC3E}">
        <p14:creationId xmlns:p14="http://schemas.microsoft.com/office/powerpoint/2010/main" val="13076045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hyperlink" Target="http://www.publicdomainpictures.net/view-image.php?image=211111&amp;picture=forest-fire" TargetMode="External"/><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hyperlink" Target="http://saasmarketingstrategy.blogspot.com/2013_12_01_archive.html" TargetMode="External"/><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hyperlink" Target="https://creativecommons.org/licenses/by/3.0/"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df"/><Relationship Id="rId2" Type="http://schemas.openxmlformats.org/officeDocument/2006/relationships/image" Target="../media/image9.jpg"/><Relationship Id="rId1" Type="http://schemas.openxmlformats.org/officeDocument/2006/relationships/slideLayout" Target="../slideLayouts/slideLayout14.xml"/><Relationship Id="rId5" Type="http://schemas.openxmlformats.org/officeDocument/2006/relationships/image" Target="../media/image14.jpg"/><Relationship Id="rId4" Type="http://schemas.openxmlformats.org/officeDocument/2006/relationships/image" Target="../media/image13.pdf"/></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aspx"/><Relationship Id="rId2" Type="http://schemas.openxmlformats.org/officeDocument/2006/relationships/image" Target="../media/image15.jpg"/><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hyperlink" Target="https://www.usfa.fema.gov/downloads/pdf/publications/firefighter_autopsy_protocol.pdf"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C242-356B-450D-B5B2-73298B32EBBF}"/>
              </a:ext>
            </a:extLst>
          </p:cNvPr>
          <p:cNvSpPr>
            <a:spLocks noGrp="1"/>
          </p:cNvSpPr>
          <p:nvPr>
            <p:ph type="ctrTitle"/>
          </p:nvPr>
        </p:nvSpPr>
        <p:spPr>
          <a:xfrm>
            <a:off x="6683829" y="1447800"/>
            <a:ext cx="4397828" cy="3329581"/>
          </a:xfrm>
        </p:spPr>
        <p:txBody>
          <a:bodyPr>
            <a:normAutofit/>
          </a:bodyPr>
          <a:lstStyle/>
          <a:p>
            <a:r>
              <a:rPr lang="en-US" sz="6000"/>
              <a:t>Fire Reports</a:t>
            </a:r>
          </a:p>
        </p:txBody>
      </p:sp>
      <p:sp>
        <p:nvSpPr>
          <p:cNvPr id="3" name="Subtitle 2">
            <a:extLst>
              <a:ext uri="{FF2B5EF4-FFF2-40B4-BE49-F238E27FC236}">
                <a16:creationId xmlns:a16="http://schemas.microsoft.com/office/drawing/2014/main" id="{5724727C-92A2-47F8-B711-7E5224165AE9}"/>
              </a:ext>
            </a:extLst>
          </p:cNvPr>
          <p:cNvSpPr>
            <a:spLocks noGrp="1"/>
          </p:cNvSpPr>
          <p:nvPr>
            <p:ph type="subTitle" idx="1"/>
          </p:nvPr>
        </p:nvSpPr>
        <p:spPr>
          <a:xfrm>
            <a:off x="6683829" y="4777380"/>
            <a:ext cx="4397828" cy="861420"/>
          </a:xfrm>
        </p:spPr>
        <p:txBody>
          <a:bodyPr>
            <a:normAutofit/>
          </a:bodyPr>
          <a:lstStyle/>
          <a:p>
            <a:r>
              <a:rPr lang="en-US" dirty="0"/>
              <a:t>A Quick Primer on Understanding Them</a:t>
            </a:r>
          </a:p>
        </p:txBody>
      </p:sp>
      <p:pic>
        <p:nvPicPr>
          <p:cNvPr id="7" name="Graphic 6" descr="Fire">
            <a:extLst>
              <a:ext uri="{FF2B5EF4-FFF2-40B4-BE49-F238E27FC236}">
                <a16:creationId xmlns:a16="http://schemas.microsoft.com/office/drawing/2014/main" id="{B6341614-7072-40F8-BF9B-3A20E342E4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854" y="703489"/>
            <a:ext cx="5450557" cy="5450557"/>
          </a:xfrm>
          <a:prstGeom prst="rect">
            <a:avLst/>
          </a:prstGeom>
          <a:effectLst/>
        </p:spPr>
      </p:pic>
    </p:spTree>
    <p:extLst>
      <p:ext uri="{BB962C8B-B14F-4D97-AF65-F5344CB8AC3E}">
        <p14:creationId xmlns:p14="http://schemas.microsoft.com/office/powerpoint/2010/main" val="1082693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FBD7-DDD2-43DF-B074-EC40920185A7}"/>
              </a:ext>
            </a:extLst>
          </p:cNvPr>
          <p:cNvSpPr>
            <a:spLocks noGrp="1"/>
          </p:cNvSpPr>
          <p:nvPr>
            <p:ph type="title"/>
          </p:nvPr>
        </p:nvSpPr>
        <p:spPr/>
        <p:txBody>
          <a:bodyPr/>
          <a:lstStyle/>
          <a:p>
            <a:r>
              <a:rPr lang="en-US" dirty="0"/>
              <a:t>NFIRS Modules (continued)</a:t>
            </a:r>
          </a:p>
        </p:txBody>
      </p:sp>
      <p:sp>
        <p:nvSpPr>
          <p:cNvPr id="3" name="Content Placeholder 2">
            <a:extLst>
              <a:ext uri="{FF2B5EF4-FFF2-40B4-BE49-F238E27FC236}">
                <a16:creationId xmlns:a16="http://schemas.microsoft.com/office/drawing/2014/main" id="{C2853F20-6525-4DA4-9C9B-9E1680D05C9C}"/>
              </a:ext>
            </a:extLst>
          </p:cNvPr>
          <p:cNvSpPr>
            <a:spLocks noGrp="1"/>
          </p:cNvSpPr>
          <p:nvPr>
            <p:ph idx="1"/>
          </p:nvPr>
        </p:nvSpPr>
        <p:spPr/>
        <p:txBody>
          <a:bodyPr>
            <a:normAutofit lnSpcReduction="10000"/>
          </a:bodyPr>
          <a:lstStyle/>
          <a:p>
            <a:r>
              <a:rPr lang="en-US" dirty="0"/>
              <a:t>Module 8 (Wildland Fire).  An optional form that may be used in lieu of Module 2 involving wildland fires</a:t>
            </a:r>
          </a:p>
          <a:p>
            <a:r>
              <a:rPr lang="en-US" dirty="0"/>
              <a:t>Module 9 (Apparatus).  An optional form that shows which units were involved with the incident</a:t>
            </a:r>
          </a:p>
          <a:p>
            <a:r>
              <a:rPr lang="en-US" dirty="0"/>
              <a:t>Module 10 (Personnel).  An optional form.  Shows the personnel on scene and what actions they preform.  Note Module 9 and 10 should not be used for the same incident.</a:t>
            </a:r>
          </a:p>
          <a:p>
            <a:r>
              <a:rPr lang="en-US" dirty="0"/>
              <a:t>Module 11 (Arson).  An optional form.  Used if the fire is under investigation, the fire was intentional or if a juvenile </a:t>
            </a:r>
            <a:r>
              <a:rPr lang="en-US" dirty="0" err="1"/>
              <a:t>firesetter</a:t>
            </a:r>
            <a:r>
              <a:rPr lang="en-US" dirty="0"/>
              <a:t> is involved.</a:t>
            </a:r>
          </a:p>
          <a:p>
            <a:r>
              <a:rPr lang="en-US" dirty="0"/>
              <a:t>NFIRS-1S Supplemental.  An optional form for any additional information</a:t>
            </a:r>
          </a:p>
          <a:p>
            <a:endParaRPr lang="en-US" dirty="0"/>
          </a:p>
        </p:txBody>
      </p:sp>
    </p:spTree>
    <p:extLst>
      <p:ext uri="{BB962C8B-B14F-4D97-AF65-F5344CB8AC3E}">
        <p14:creationId xmlns:p14="http://schemas.microsoft.com/office/powerpoint/2010/main" val="35855135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565D3-8A15-40D6-9C83-D6988A052055}"/>
              </a:ext>
            </a:extLst>
          </p:cNvPr>
          <p:cNvSpPr>
            <a:spLocks noGrp="1"/>
          </p:cNvSpPr>
          <p:nvPr>
            <p:ph type="title"/>
          </p:nvPr>
        </p:nvSpPr>
        <p:spPr/>
        <p:txBody>
          <a:bodyPr/>
          <a:lstStyle/>
          <a:p>
            <a:r>
              <a:rPr lang="en-US" dirty="0"/>
              <a:t>NFIRS Module 6</a:t>
            </a:r>
            <a:br>
              <a:rPr lang="en-US" dirty="0"/>
            </a:br>
            <a:r>
              <a:rPr lang="en-US" dirty="0"/>
              <a:t>Attorney’s Notes</a:t>
            </a:r>
          </a:p>
        </p:txBody>
      </p:sp>
      <p:sp>
        <p:nvSpPr>
          <p:cNvPr id="3" name="Content Placeholder 2">
            <a:extLst>
              <a:ext uri="{FF2B5EF4-FFF2-40B4-BE49-F238E27FC236}">
                <a16:creationId xmlns:a16="http://schemas.microsoft.com/office/drawing/2014/main" id="{CBA83C99-EA41-40D6-9B3E-3DEE5F59982F}"/>
              </a:ext>
            </a:extLst>
          </p:cNvPr>
          <p:cNvSpPr>
            <a:spLocks noGrp="1"/>
          </p:cNvSpPr>
          <p:nvPr>
            <p:ph idx="1"/>
          </p:nvPr>
        </p:nvSpPr>
        <p:spPr/>
        <p:txBody>
          <a:bodyPr/>
          <a:lstStyle/>
          <a:p>
            <a:r>
              <a:rPr lang="en-US" dirty="0"/>
              <a:t>Departments that are licensed by the state to provide Basic Life Support (BLS) or Advanced Life Support (ALS) will use commercial NEMSIS approved patient care reports (PCR) and would not use this module.</a:t>
            </a:r>
          </a:p>
          <a:p>
            <a:r>
              <a:rPr lang="en-US" dirty="0"/>
              <a:t>Because these are considered medical records, you will need to obtain a consent from the patient/s or obtain a subpoena.</a:t>
            </a:r>
          </a:p>
          <a:p>
            <a:r>
              <a:rPr lang="en-US" dirty="0"/>
              <a:t>You can also obtain this information from the state EMS regulatory agency, but due to the NEMSIS data fields, you will be unable to obtain this information from the state or national NFIRS data base.</a:t>
            </a:r>
          </a:p>
          <a:p>
            <a:pPr marL="0" indent="0">
              <a:buNone/>
            </a:pPr>
            <a:r>
              <a:rPr lang="en-US" dirty="0"/>
              <a:t> </a:t>
            </a:r>
          </a:p>
        </p:txBody>
      </p:sp>
    </p:spTree>
    <p:extLst>
      <p:ext uri="{BB962C8B-B14F-4D97-AF65-F5344CB8AC3E}">
        <p14:creationId xmlns:p14="http://schemas.microsoft.com/office/powerpoint/2010/main" val="2522765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ping and tanks of an industrial factory">
            <a:extLst>
              <a:ext uri="{FF2B5EF4-FFF2-40B4-BE49-F238E27FC236}">
                <a16:creationId xmlns:a16="http://schemas.microsoft.com/office/drawing/2014/main" id="{312F0B7A-F080-4FF0-BED9-655039BBFD18}"/>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68D9B4F9-56B4-4938-98E3-E131A255FCED}"/>
              </a:ext>
            </a:extLst>
          </p:cNvPr>
          <p:cNvSpPr>
            <a:spLocks noGrp="1"/>
          </p:cNvSpPr>
          <p:nvPr>
            <p:ph type="ctrTitle"/>
          </p:nvPr>
        </p:nvSpPr>
        <p:spPr>
          <a:xfrm>
            <a:off x="1154955" y="1447800"/>
            <a:ext cx="8825658" cy="3329581"/>
          </a:xfrm>
        </p:spPr>
        <p:txBody>
          <a:bodyPr>
            <a:normAutofit/>
          </a:bodyPr>
          <a:lstStyle/>
          <a:p>
            <a:r>
              <a:rPr lang="en-US">
                <a:solidFill>
                  <a:schemeClr val="tx1"/>
                </a:solidFill>
              </a:rPr>
              <a:t>NFIRS Module 7</a:t>
            </a:r>
          </a:p>
        </p:txBody>
      </p:sp>
      <p:sp>
        <p:nvSpPr>
          <p:cNvPr id="3" name="Subtitle 2">
            <a:extLst>
              <a:ext uri="{FF2B5EF4-FFF2-40B4-BE49-F238E27FC236}">
                <a16:creationId xmlns:a16="http://schemas.microsoft.com/office/drawing/2014/main" id="{60C43939-03CB-401F-A8EF-FD14FF641610}"/>
              </a:ext>
            </a:extLst>
          </p:cNvPr>
          <p:cNvSpPr>
            <a:spLocks noGrp="1"/>
          </p:cNvSpPr>
          <p:nvPr>
            <p:ph type="subTitle" idx="1"/>
          </p:nvPr>
        </p:nvSpPr>
        <p:spPr>
          <a:xfrm>
            <a:off x="1154955" y="4777380"/>
            <a:ext cx="8825658" cy="861420"/>
          </a:xfrm>
        </p:spPr>
        <p:txBody>
          <a:bodyPr>
            <a:normAutofit/>
          </a:bodyPr>
          <a:lstStyle/>
          <a:p>
            <a:r>
              <a:rPr lang="en-US">
                <a:solidFill>
                  <a:schemeClr val="tx1"/>
                </a:solidFill>
              </a:rPr>
              <a:t>Hazmat </a:t>
            </a:r>
          </a:p>
        </p:txBody>
      </p:sp>
    </p:spTree>
    <p:extLst>
      <p:ext uri="{BB962C8B-B14F-4D97-AF65-F5344CB8AC3E}">
        <p14:creationId xmlns:p14="http://schemas.microsoft.com/office/powerpoint/2010/main" val="11524946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47ECD-D5F2-4F56-BC71-EE1DD35F06B4}"/>
              </a:ext>
            </a:extLst>
          </p:cNvPr>
          <p:cNvSpPr>
            <a:spLocks noGrp="1"/>
          </p:cNvSpPr>
          <p:nvPr>
            <p:ph type="title"/>
          </p:nvPr>
        </p:nvSpPr>
        <p:spPr/>
        <p:txBody>
          <a:bodyPr/>
          <a:lstStyle/>
          <a:p>
            <a:r>
              <a:rPr lang="en-US" dirty="0"/>
              <a:t>NFIRS Module 7</a:t>
            </a:r>
            <a:br>
              <a:rPr lang="en-US" dirty="0"/>
            </a:br>
            <a:r>
              <a:rPr lang="en-US" dirty="0"/>
              <a:t>Hazmat</a:t>
            </a:r>
          </a:p>
        </p:txBody>
      </p:sp>
      <p:sp>
        <p:nvSpPr>
          <p:cNvPr id="3" name="Content Placeholder 2">
            <a:extLst>
              <a:ext uri="{FF2B5EF4-FFF2-40B4-BE49-F238E27FC236}">
                <a16:creationId xmlns:a16="http://schemas.microsoft.com/office/drawing/2014/main" id="{E40424ED-69C6-47AF-A692-A1A6A6372D2E}"/>
              </a:ext>
            </a:extLst>
          </p:cNvPr>
          <p:cNvSpPr>
            <a:spLocks noGrp="1"/>
          </p:cNvSpPr>
          <p:nvPr>
            <p:ph idx="1"/>
          </p:nvPr>
        </p:nvSpPr>
        <p:spPr/>
        <p:txBody>
          <a:bodyPr/>
          <a:lstStyle/>
          <a:p>
            <a:r>
              <a:rPr lang="en-US" dirty="0"/>
              <a:t>Module 7 is an optional module that should be used for a reportable hazmat incident.</a:t>
            </a:r>
          </a:p>
          <a:p>
            <a:r>
              <a:rPr lang="en-US" dirty="0"/>
              <a:t>A reportable incident is</a:t>
            </a:r>
          </a:p>
          <a:p>
            <a:pPr lvl="1"/>
            <a:r>
              <a:rPr lang="en-US" dirty="0"/>
              <a:t>When specialized resources were dispatched or used in assessing, mitigating or managing the incident.</a:t>
            </a:r>
          </a:p>
          <a:p>
            <a:pPr lvl="1"/>
            <a:r>
              <a:rPr lang="en-US" dirty="0"/>
              <a:t>When releases or spills of a hazardous material is equal or greater than 55 gallons.</a:t>
            </a:r>
          </a:p>
          <a:p>
            <a:pPr lvl="1"/>
            <a:r>
              <a:rPr lang="en-US" dirty="0"/>
              <a:t>When mandated by other, federal, state, or local regulations.</a:t>
            </a:r>
          </a:p>
          <a:p>
            <a:r>
              <a:rPr lang="en-US" dirty="0"/>
              <a:t>This module can be used as documentation for the department in seeking reimbursement from the spillers.</a:t>
            </a:r>
          </a:p>
          <a:p>
            <a:r>
              <a:rPr lang="en-US" dirty="0"/>
              <a:t>Additional sheets may be used for multiple chemicals</a:t>
            </a:r>
          </a:p>
        </p:txBody>
      </p:sp>
    </p:spTree>
    <p:extLst>
      <p:ext uri="{BB962C8B-B14F-4D97-AF65-F5344CB8AC3E}">
        <p14:creationId xmlns:p14="http://schemas.microsoft.com/office/powerpoint/2010/main" val="3104952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72AC-A875-4663-A317-3A44CBFD6425}"/>
              </a:ext>
            </a:extLst>
          </p:cNvPr>
          <p:cNvSpPr>
            <a:spLocks noGrp="1"/>
          </p:cNvSpPr>
          <p:nvPr>
            <p:ph type="title"/>
          </p:nvPr>
        </p:nvSpPr>
        <p:spPr/>
        <p:txBody>
          <a:bodyPr/>
          <a:lstStyle/>
          <a:p>
            <a:r>
              <a:rPr lang="en-US" dirty="0"/>
              <a:t>NFIRS Module 7</a:t>
            </a:r>
          </a:p>
        </p:txBody>
      </p:sp>
      <p:sp>
        <p:nvSpPr>
          <p:cNvPr id="4" name="Text Placeholder 3">
            <a:extLst>
              <a:ext uri="{FF2B5EF4-FFF2-40B4-BE49-F238E27FC236}">
                <a16:creationId xmlns:a16="http://schemas.microsoft.com/office/drawing/2014/main" id="{19914BB4-48FB-4E54-BB2F-A7AF0EE0D7B2}"/>
              </a:ext>
            </a:extLst>
          </p:cNvPr>
          <p:cNvSpPr>
            <a:spLocks noGrp="1"/>
          </p:cNvSpPr>
          <p:nvPr>
            <p:ph type="body" sz="half" idx="2"/>
          </p:nvPr>
        </p:nvSpPr>
        <p:spPr/>
        <p:txBody>
          <a:bodyPr/>
          <a:lstStyle/>
          <a:p>
            <a:r>
              <a:rPr lang="en-US" dirty="0"/>
              <a:t>Blank Form</a:t>
            </a:r>
          </a:p>
        </p:txBody>
      </p:sp>
      <p:pic>
        <p:nvPicPr>
          <p:cNvPr id="10" name="Picture Placeholder 9" descr="A picture containing text, receipt&#10;&#10;Description automatically generated">
            <a:extLst>
              <a:ext uri="{FF2B5EF4-FFF2-40B4-BE49-F238E27FC236}">
                <a16:creationId xmlns:a16="http://schemas.microsoft.com/office/drawing/2014/main" id="{C78A4207-8797-4F85-BC2B-D4BE2766EC8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206" t="1376" r="1925"/>
          <a:stretch/>
        </p:blipFill>
        <p:spPr>
          <a:xfrm>
            <a:off x="6246812" y="842838"/>
            <a:ext cx="4431789" cy="5839170"/>
          </a:xfrm>
        </p:spPr>
      </p:pic>
    </p:spTree>
    <p:extLst>
      <p:ext uri="{BB962C8B-B14F-4D97-AF65-F5344CB8AC3E}">
        <p14:creationId xmlns:p14="http://schemas.microsoft.com/office/powerpoint/2010/main" val="33803590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sunset, sun&#10;&#10;Description automatically generated">
            <a:extLst>
              <a:ext uri="{FF2B5EF4-FFF2-40B4-BE49-F238E27FC236}">
                <a16:creationId xmlns:a16="http://schemas.microsoft.com/office/drawing/2014/main" id="{45DFB6CF-EF9F-4D6E-A270-85B2300A5AA0}"/>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097B096C-6E22-4C24-B464-4BD0710738A3}"/>
              </a:ext>
            </a:extLst>
          </p:cNvPr>
          <p:cNvSpPr>
            <a:spLocks noGrp="1"/>
          </p:cNvSpPr>
          <p:nvPr>
            <p:ph type="ctrTitle"/>
          </p:nvPr>
        </p:nvSpPr>
        <p:spPr>
          <a:xfrm>
            <a:off x="1154955" y="1447800"/>
            <a:ext cx="8825658" cy="3329581"/>
          </a:xfrm>
        </p:spPr>
        <p:txBody>
          <a:bodyPr>
            <a:normAutofit/>
          </a:bodyPr>
          <a:lstStyle/>
          <a:p>
            <a:r>
              <a:rPr lang="en-US">
                <a:solidFill>
                  <a:schemeClr val="tx1"/>
                </a:solidFill>
              </a:rPr>
              <a:t>NFIRS Module 8</a:t>
            </a:r>
          </a:p>
        </p:txBody>
      </p:sp>
      <p:sp>
        <p:nvSpPr>
          <p:cNvPr id="3" name="Subtitle 2">
            <a:extLst>
              <a:ext uri="{FF2B5EF4-FFF2-40B4-BE49-F238E27FC236}">
                <a16:creationId xmlns:a16="http://schemas.microsoft.com/office/drawing/2014/main" id="{94C02090-B92C-453E-958A-478211E55DC4}"/>
              </a:ext>
            </a:extLst>
          </p:cNvPr>
          <p:cNvSpPr>
            <a:spLocks noGrp="1"/>
          </p:cNvSpPr>
          <p:nvPr>
            <p:ph type="subTitle" idx="1"/>
          </p:nvPr>
        </p:nvSpPr>
        <p:spPr>
          <a:xfrm>
            <a:off x="1154955" y="4777380"/>
            <a:ext cx="8825658" cy="861420"/>
          </a:xfrm>
        </p:spPr>
        <p:txBody>
          <a:bodyPr>
            <a:normAutofit/>
          </a:bodyPr>
          <a:lstStyle/>
          <a:p>
            <a:r>
              <a:rPr lang="en-US">
                <a:solidFill>
                  <a:schemeClr val="tx1"/>
                </a:solidFill>
              </a:rPr>
              <a:t>Wildland fire module</a:t>
            </a:r>
          </a:p>
        </p:txBody>
      </p:sp>
    </p:spTree>
    <p:extLst>
      <p:ext uri="{BB962C8B-B14F-4D97-AF65-F5344CB8AC3E}">
        <p14:creationId xmlns:p14="http://schemas.microsoft.com/office/powerpoint/2010/main" val="5881982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BF37-A4A0-48E2-989D-9FD2BDA597C8}"/>
              </a:ext>
            </a:extLst>
          </p:cNvPr>
          <p:cNvSpPr>
            <a:spLocks noGrp="1"/>
          </p:cNvSpPr>
          <p:nvPr>
            <p:ph type="title"/>
          </p:nvPr>
        </p:nvSpPr>
        <p:spPr/>
        <p:txBody>
          <a:bodyPr/>
          <a:lstStyle/>
          <a:p>
            <a:r>
              <a:rPr lang="en-US" dirty="0"/>
              <a:t>NFIRS Module 8</a:t>
            </a:r>
            <a:br>
              <a:rPr lang="en-US" dirty="0"/>
            </a:br>
            <a:r>
              <a:rPr lang="en-US" dirty="0"/>
              <a:t>Wildland Fire</a:t>
            </a:r>
          </a:p>
        </p:txBody>
      </p:sp>
      <p:sp>
        <p:nvSpPr>
          <p:cNvPr id="3" name="Content Placeholder 2">
            <a:extLst>
              <a:ext uri="{FF2B5EF4-FFF2-40B4-BE49-F238E27FC236}">
                <a16:creationId xmlns:a16="http://schemas.microsoft.com/office/drawing/2014/main" id="{C2FF48C8-4955-4D6C-BBC1-E3F6A0FDDF8F}"/>
              </a:ext>
            </a:extLst>
          </p:cNvPr>
          <p:cNvSpPr>
            <a:spLocks noGrp="1"/>
          </p:cNvSpPr>
          <p:nvPr>
            <p:ph idx="1"/>
          </p:nvPr>
        </p:nvSpPr>
        <p:spPr/>
        <p:txBody>
          <a:bodyPr/>
          <a:lstStyle/>
          <a:p>
            <a:r>
              <a:rPr lang="en-US" dirty="0"/>
              <a:t>This module may be used instead of NFIRS-2 (Fire) Module.  However, NFIRS-2 does not provide useful information regarding problems with wildland fires.</a:t>
            </a:r>
          </a:p>
          <a:p>
            <a:r>
              <a:rPr lang="en-US" dirty="0"/>
              <a:t>This module allows a department to document the details surrounding a wildland fire.</a:t>
            </a:r>
          </a:p>
          <a:p>
            <a:r>
              <a:rPr lang="en-US" dirty="0"/>
              <a:t>This module is used by structure fire departments.  </a:t>
            </a:r>
          </a:p>
          <a:p>
            <a:r>
              <a:rPr lang="en-US" dirty="0"/>
              <a:t>NFIRS is not used by forestry agencies.  Each agency has its own reporting system.</a:t>
            </a:r>
          </a:p>
        </p:txBody>
      </p:sp>
    </p:spTree>
    <p:extLst>
      <p:ext uri="{BB962C8B-B14F-4D97-AF65-F5344CB8AC3E}">
        <p14:creationId xmlns:p14="http://schemas.microsoft.com/office/powerpoint/2010/main" val="19875963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4B892-05C3-4F70-87A5-945F8407EF2E}"/>
              </a:ext>
            </a:extLst>
          </p:cNvPr>
          <p:cNvSpPr>
            <a:spLocks noGrp="1"/>
          </p:cNvSpPr>
          <p:nvPr>
            <p:ph type="title"/>
          </p:nvPr>
        </p:nvSpPr>
        <p:spPr/>
        <p:txBody>
          <a:bodyPr/>
          <a:lstStyle/>
          <a:p>
            <a:r>
              <a:rPr lang="en-US" dirty="0"/>
              <a:t>NFIRS Module 8</a:t>
            </a:r>
          </a:p>
        </p:txBody>
      </p:sp>
      <p:pic>
        <p:nvPicPr>
          <p:cNvPr id="6" name="Picture Placeholder 5" descr="A picture containing text, receipt&#10;&#10;Description automatically generated">
            <a:extLst>
              <a:ext uri="{FF2B5EF4-FFF2-40B4-BE49-F238E27FC236}">
                <a16:creationId xmlns:a16="http://schemas.microsoft.com/office/drawing/2014/main" id="{D3AA12F7-B9EB-4774-B388-CCACCF6DA52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706" r="4706"/>
          <a:stretch>
            <a:fillRect/>
          </a:stretch>
        </p:blipFill>
        <p:spPr>
          <a:xfrm>
            <a:off x="5861281" y="313921"/>
            <a:ext cx="3920224" cy="5600319"/>
          </a:xfrm>
        </p:spPr>
      </p:pic>
      <p:sp>
        <p:nvSpPr>
          <p:cNvPr id="4" name="Text Placeholder 3">
            <a:extLst>
              <a:ext uri="{FF2B5EF4-FFF2-40B4-BE49-F238E27FC236}">
                <a16:creationId xmlns:a16="http://schemas.microsoft.com/office/drawing/2014/main" id="{6977DDFC-244A-43DC-AD3D-03B51C856833}"/>
              </a:ext>
            </a:extLst>
          </p:cNvPr>
          <p:cNvSpPr>
            <a:spLocks noGrp="1"/>
          </p:cNvSpPr>
          <p:nvPr>
            <p:ph type="body" sz="half" idx="2"/>
          </p:nvPr>
        </p:nvSpPr>
        <p:spPr/>
        <p:txBody>
          <a:bodyPr/>
          <a:lstStyle/>
          <a:p>
            <a:r>
              <a:rPr lang="en-US" dirty="0"/>
              <a:t>Blank Form</a:t>
            </a:r>
          </a:p>
        </p:txBody>
      </p:sp>
    </p:spTree>
    <p:extLst>
      <p:ext uri="{BB962C8B-B14F-4D97-AF65-F5344CB8AC3E}">
        <p14:creationId xmlns:p14="http://schemas.microsoft.com/office/powerpoint/2010/main" val="42186230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re engine in front of the station">
            <a:extLst>
              <a:ext uri="{FF2B5EF4-FFF2-40B4-BE49-F238E27FC236}">
                <a16:creationId xmlns:a16="http://schemas.microsoft.com/office/drawing/2014/main" id="{ABA9EEE0-8ED4-4D94-BAD5-1EF5DCB9D09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3661" b="2384"/>
          <a:stretch/>
        </p:blipFill>
        <p:spPr>
          <a:xfrm>
            <a:off x="20" y="10"/>
            <a:ext cx="12191980" cy="6857990"/>
          </a:xfrm>
          <a:prstGeom prst="rect">
            <a:avLst/>
          </a:prstGeom>
        </p:spPr>
      </p:pic>
      <p:sp>
        <p:nvSpPr>
          <p:cNvPr id="2" name="Title 1">
            <a:extLst>
              <a:ext uri="{FF2B5EF4-FFF2-40B4-BE49-F238E27FC236}">
                <a16:creationId xmlns:a16="http://schemas.microsoft.com/office/drawing/2014/main" id="{AB18C059-28F7-40C0-98F2-8C2197BFB643}"/>
              </a:ext>
            </a:extLst>
          </p:cNvPr>
          <p:cNvSpPr>
            <a:spLocks noGrp="1"/>
          </p:cNvSpPr>
          <p:nvPr>
            <p:ph type="title"/>
          </p:nvPr>
        </p:nvSpPr>
        <p:spPr>
          <a:xfrm>
            <a:off x="1154955" y="1447800"/>
            <a:ext cx="8825658" cy="3329581"/>
          </a:xfrm>
        </p:spPr>
        <p:txBody>
          <a:bodyPr vert="horz" lIns="91440" tIns="45720" rIns="91440" bIns="45720" rtlCol="0" anchor="b">
            <a:normAutofit/>
          </a:bodyPr>
          <a:lstStyle/>
          <a:p>
            <a:r>
              <a:rPr lang="en-US" sz="7200" dirty="0">
                <a:solidFill>
                  <a:schemeClr val="tx1"/>
                </a:solidFill>
              </a:rPr>
              <a:t>NFIRS Modules 9 &amp;10</a:t>
            </a:r>
          </a:p>
        </p:txBody>
      </p:sp>
      <p:sp>
        <p:nvSpPr>
          <p:cNvPr id="3" name="Text Placeholder 2">
            <a:extLst>
              <a:ext uri="{FF2B5EF4-FFF2-40B4-BE49-F238E27FC236}">
                <a16:creationId xmlns:a16="http://schemas.microsoft.com/office/drawing/2014/main" id="{0A6285EE-5744-4C46-B284-2324B9B95A3A}"/>
              </a:ext>
            </a:extLst>
          </p:cNvPr>
          <p:cNvSpPr>
            <a:spLocks noGrp="1"/>
          </p:cNvSpPr>
          <p:nvPr>
            <p:ph type="body" sz="half" idx="2"/>
          </p:nvPr>
        </p:nvSpPr>
        <p:spPr>
          <a:xfrm>
            <a:off x="1154955" y="4777380"/>
            <a:ext cx="8825658" cy="861420"/>
          </a:xfrm>
        </p:spPr>
        <p:txBody>
          <a:bodyPr vert="horz" lIns="91440" tIns="45720" rIns="91440" bIns="45720" rtlCol="0" anchor="t">
            <a:normAutofit/>
          </a:bodyPr>
          <a:lstStyle/>
          <a:p>
            <a:r>
              <a:rPr lang="en-US" sz="2000" cap="all" dirty="0"/>
              <a:t>Apparatus or Resources</a:t>
            </a:r>
          </a:p>
          <a:p>
            <a:r>
              <a:rPr lang="en-US" sz="2000" cap="all" dirty="0"/>
              <a:t>Personnel</a:t>
            </a:r>
          </a:p>
        </p:txBody>
      </p:sp>
    </p:spTree>
    <p:extLst>
      <p:ext uri="{BB962C8B-B14F-4D97-AF65-F5344CB8AC3E}">
        <p14:creationId xmlns:p14="http://schemas.microsoft.com/office/powerpoint/2010/main" val="16747883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7EA7-73C0-4AE6-B750-A7EBE73378E9}"/>
              </a:ext>
            </a:extLst>
          </p:cNvPr>
          <p:cNvSpPr>
            <a:spLocks noGrp="1"/>
          </p:cNvSpPr>
          <p:nvPr>
            <p:ph type="title"/>
          </p:nvPr>
        </p:nvSpPr>
        <p:spPr/>
        <p:txBody>
          <a:bodyPr/>
          <a:lstStyle/>
          <a:p>
            <a:r>
              <a:rPr lang="en-US" sz="2800" dirty="0"/>
              <a:t>NFIRS Modules 9 &amp;10</a:t>
            </a:r>
            <a:br>
              <a:rPr lang="en-US" sz="2800" dirty="0"/>
            </a:br>
            <a:r>
              <a:rPr lang="en-US" sz="2800" dirty="0"/>
              <a:t>Apparatus or Resources (NFIRS 9)</a:t>
            </a:r>
            <a:br>
              <a:rPr lang="en-US" sz="2800" dirty="0"/>
            </a:br>
            <a:r>
              <a:rPr lang="en-US" sz="2800" dirty="0"/>
              <a:t>Personnel (NFIRS 10)</a:t>
            </a:r>
          </a:p>
        </p:txBody>
      </p:sp>
      <p:sp>
        <p:nvSpPr>
          <p:cNvPr id="3" name="Content Placeholder 2">
            <a:extLst>
              <a:ext uri="{FF2B5EF4-FFF2-40B4-BE49-F238E27FC236}">
                <a16:creationId xmlns:a16="http://schemas.microsoft.com/office/drawing/2014/main" id="{AFD96891-16F5-4C82-A857-13013E6FB352}"/>
              </a:ext>
            </a:extLst>
          </p:cNvPr>
          <p:cNvSpPr>
            <a:spLocks noGrp="1"/>
          </p:cNvSpPr>
          <p:nvPr>
            <p:ph idx="1"/>
          </p:nvPr>
        </p:nvSpPr>
        <p:spPr/>
        <p:txBody>
          <a:bodyPr>
            <a:normAutofit fontScale="92500" lnSpcReduction="10000"/>
          </a:bodyPr>
          <a:lstStyle/>
          <a:p>
            <a:r>
              <a:rPr lang="en-US" dirty="0"/>
              <a:t>NFIRS-9 tracks the actions the crew of an apparatus did while on scene.  Good for apparatus with dedicated crews.</a:t>
            </a:r>
          </a:p>
          <a:p>
            <a:r>
              <a:rPr lang="en-US" dirty="0"/>
              <a:t>NFIRS-10 (Personnel) tracks that actions of the individual firefighter on scene.   This module is better for volunteers or those who are not assigned to a unit.</a:t>
            </a:r>
          </a:p>
          <a:p>
            <a:r>
              <a:rPr lang="en-US" dirty="0"/>
              <a:t>Both modules are optional</a:t>
            </a:r>
          </a:p>
          <a:p>
            <a:r>
              <a:rPr lang="en-US" dirty="0"/>
              <a:t>Departments have the options to use either module, but not both.  However, some commercial software will allow the department to do both.</a:t>
            </a:r>
          </a:p>
          <a:p>
            <a:r>
              <a:rPr lang="en-US" dirty="0"/>
              <a:t>NFIRS-9 and NFIRS-10 are similar in that modules both allow for times to be entered.</a:t>
            </a:r>
          </a:p>
          <a:p>
            <a:r>
              <a:rPr lang="en-US" dirty="0"/>
              <a:t>Codes for actions are the same as NFIRS 1 (Basic) and NFIRS-7 (HazMat)</a:t>
            </a:r>
          </a:p>
          <a:p>
            <a:endParaRPr lang="en-US" dirty="0"/>
          </a:p>
        </p:txBody>
      </p:sp>
    </p:spTree>
    <p:extLst>
      <p:ext uri="{BB962C8B-B14F-4D97-AF65-F5344CB8AC3E}">
        <p14:creationId xmlns:p14="http://schemas.microsoft.com/office/powerpoint/2010/main" val="26658748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25A32-9687-412A-80D5-38BD338443A5}"/>
              </a:ext>
            </a:extLst>
          </p:cNvPr>
          <p:cNvSpPr>
            <a:spLocks noGrp="1"/>
          </p:cNvSpPr>
          <p:nvPr>
            <p:ph type="title"/>
          </p:nvPr>
        </p:nvSpPr>
        <p:spPr/>
        <p:txBody>
          <a:bodyPr/>
          <a:lstStyle/>
          <a:p>
            <a:r>
              <a:rPr lang="en-US" dirty="0"/>
              <a:t>NFIRS Blank Forms</a:t>
            </a:r>
          </a:p>
        </p:txBody>
      </p:sp>
      <p:sp>
        <p:nvSpPr>
          <p:cNvPr id="3" name="Text Placeholder 2">
            <a:extLst>
              <a:ext uri="{FF2B5EF4-FFF2-40B4-BE49-F238E27FC236}">
                <a16:creationId xmlns:a16="http://schemas.microsoft.com/office/drawing/2014/main" id="{F20CF9F5-9E75-44D5-90A9-E6A800E5E533}"/>
              </a:ext>
            </a:extLst>
          </p:cNvPr>
          <p:cNvSpPr>
            <a:spLocks noGrp="1"/>
          </p:cNvSpPr>
          <p:nvPr>
            <p:ph type="body" idx="1"/>
          </p:nvPr>
        </p:nvSpPr>
        <p:spPr/>
        <p:txBody>
          <a:bodyPr/>
          <a:lstStyle/>
          <a:p>
            <a:r>
              <a:rPr lang="en-US" sz="2000" dirty="0"/>
              <a:t>NFIRS-9 (Apparatus or Resource)</a:t>
            </a:r>
          </a:p>
        </p:txBody>
      </p:sp>
      <p:pic>
        <p:nvPicPr>
          <p:cNvPr id="8" name="Content Placeholder 7" descr="Table&#10;&#10;Description automatically generated">
            <a:extLst>
              <a:ext uri="{FF2B5EF4-FFF2-40B4-BE49-F238E27FC236}">
                <a16:creationId xmlns:a16="http://schemas.microsoft.com/office/drawing/2014/main" id="{0101B6D8-2155-42CD-91F0-5B1DECB4074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63431" y="2514600"/>
            <a:ext cx="3283448" cy="4249168"/>
          </a:xfrm>
        </p:spPr>
      </p:pic>
      <p:sp>
        <p:nvSpPr>
          <p:cNvPr id="5" name="Text Placeholder 4">
            <a:extLst>
              <a:ext uri="{FF2B5EF4-FFF2-40B4-BE49-F238E27FC236}">
                <a16:creationId xmlns:a16="http://schemas.microsoft.com/office/drawing/2014/main" id="{3E9F1C31-7C3B-4817-8B94-B490F0281973}"/>
              </a:ext>
            </a:extLst>
          </p:cNvPr>
          <p:cNvSpPr>
            <a:spLocks noGrp="1"/>
          </p:cNvSpPr>
          <p:nvPr>
            <p:ph type="body" sz="quarter" idx="3"/>
          </p:nvPr>
        </p:nvSpPr>
        <p:spPr/>
        <p:txBody>
          <a:bodyPr/>
          <a:lstStyle/>
          <a:p>
            <a:r>
              <a:rPr lang="en-US" sz="2000" dirty="0"/>
              <a:t>NFIRS-10 (Personnel)</a:t>
            </a:r>
          </a:p>
        </p:txBody>
      </p:sp>
      <p:pic>
        <p:nvPicPr>
          <p:cNvPr id="10" name="Content Placeholder 9" descr="A picture containing text, crossword puzzle, receipt&#10;&#10;Description automatically generated">
            <a:extLst>
              <a:ext uri="{FF2B5EF4-FFF2-40B4-BE49-F238E27FC236}">
                <a16:creationId xmlns:a16="http://schemas.microsoft.com/office/drawing/2014/main" id="{63E34CE1-1ECE-41C3-9724-1989E7C31A2D}"/>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941977" y="2514600"/>
            <a:ext cx="3356264" cy="4343400"/>
          </a:xfrm>
        </p:spPr>
      </p:pic>
    </p:spTree>
    <p:extLst>
      <p:ext uri="{BB962C8B-B14F-4D97-AF65-F5344CB8AC3E}">
        <p14:creationId xmlns:p14="http://schemas.microsoft.com/office/powerpoint/2010/main" val="2271522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9E2C6-237D-4568-B029-EE4A94B137A6}"/>
              </a:ext>
            </a:extLst>
          </p:cNvPr>
          <p:cNvSpPr>
            <a:spLocks noGrp="1"/>
          </p:cNvSpPr>
          <p:nvPr>
            <p:ph type="title"/>
          </p:nvPr>
        </p:nvSpPr>
        <p:spPr>
          <a:xfrm>
            <a:off x="648930" y="629266"/>
            <a:ext cx="9252154" cy="1223983"/>
          </a:xfrm>
        </p:spPr>
        <p:txBody>
          <a:bodyPr vert="horz" lIns="91440" tIns="45720" rIns="91440" bIns="45720" rtlCol="0" anchor="t">
            <a:normAutofit/>
          </a:bodyPr>
          <a:lstStyle/>
          <a:p>
            <a:r>
              <a:rPr lang="en-US" sz="4200" b="0" i="0" kern="1200" dirty="0">
                <a:solidFill>
                  <a:schemeClr val="tx2"/>
                </a:solidFill>
                <a:latin typeface="+mj-lt"/>
                <a:ea typeface="+mj-ea"/>
                <a:cs typeface="+mj-cs"/>
              </a:rPr>
              <a:t>NFIRS Basic Rules</a:t>
            </a:r>
          </a:p>
        </p:txBody>
      </p:sp>
      <p:sp>
        <p:nvSpPr>
          <p:cNvPr id="3" name="Content Placeholder 2">
            <a:extLst>
              <a:ext uri="{FF2B5EF4-FFF2-40B4-BE49-F238E27FC236}">
                <a16:creationId xmlns:a16="http://schemas.microsoft.com/office/drawing/2014/main" id="{2FEDE66E-F241-4D3B-950F-041F2B2BA674}"/>
              </a:ext>
            </a:extLst>
          </p:cNvPr>
          <p:cNvSpPr>
            <a:spLocks noGrp="1"/>
          </p:cNvSpPr>
          <p:nvPr>
            <p:ph type="body" sz="half" idx="2"/>
          </p:nvPr>
        </p:nvSpPr>
        <p:spPr>
          <a:xfrm>
            <a:off x="6575729" y="2052214"/>
            <a:ext cx="4415293" cy="4196185"/>
          </a:xfrm>
        </p:spPr>
        <p:txBody>
          <a:bodyPr vert="horz" lIns="91440" tIns="45720" rIns="91440" bIns="45720" rtlCol="0">
            <a:normAutofit/>
          </a:bodyPr>
          <a:lstStyle/>
          <a:p>
            <a:pPr marL="0" indent="0">
              <a:buFont typeface="Wingdings 3" charset="2"/>
              <a:buChar char=""/>
            </a:pPr>
            <a:r>
              <a:rPr lang="en-US" dirty="0"/>
              <a:t>The jurisdiction is required to complete all required modules as appropriate</a:t>
            </a:r>
          </a:p>
          <a:p>
            <a:pPr marL="0" indent="0">
              <a:buFont typeface="Wingdings 3" charset="2"/>
              <a:buChar char=""/>
            </a:pPr>
            <a:r>
              <a:rPr lang="en-US" dirty="0"/>
              <a:t>Departments providing aid are required to complete a modified report</a:t>
            </a:r>
          </a:p>
          <a:p>
            <a:pPr marL="0" indent="0">
              <a:buFont typeface="Wingdings 3" charset="2"/>
              <a:buChar char=""/>
            </a:pPr>
            <a:r>
              <a:rPr lang="en-US" dirty="0"/>
              <a:t>All fields that have stars are mandatory   </a:t>
            </a:r>
          </a:p>
          <a:p>
            <a:pPr marL="0" indent="0">
              <a:buFont typeface="Wingdings 3" charset="2"/>
              <a:buChar char=""/>
            </a:pPr>
            <a:r>
              <a:rPr lang="en-US" dirty="0"/>
              <a:t>A separate (modified) report is required for each exposure</a:t>
            </a:r>
          </a:p>
          <a:p>
            <a:pPr marL="0" indent="0">
              <a:buFont typeface="Wingdings 3" charset="2"/>
              <a:buChar char=""/>
            </a:pPr>
            <a:r>
              <a:rPr lang="en-US" dirty="0"/>
              <a:t>Reports should be quality check prior to issue and/or submission.</a:t>
            </a:r>
          </a:p>
          <a:p>
            <a:pPr marL="0" indent="0">
              <a:buFont typeface="Wingdings 3" charset="2"/>
              <a:buChar char=""/>
            </a:pPr>
            <a:r>
              <a:rPr lang="en-US" dirty="0"/>
              <a:t>Reports are required to be submitted to the database monthly.  </a:t>
            </a:r>
          </a:p>
        </p:txBody>
      </p:sp>
      <p:pic>
        <p:nvPicPr>
          <p:cNvPr id="6" name="Picture 5" descr="A close up of text on a white background&#10;&#10;Description automatically generated">
            <a:extLst>
              <a:ext uri="{FF2B5EF4-FFF2-40B4-BE49-F238E27FC236}">
                <a16:creationId xmlns:a16="http://schemas.microsoft.com/office/drawing/2014/main" id="{83FF83E0-BBCA-4DCC-A582-BECB6A0350F9}"/>
              </a:ext>
            </a:extLst>
          </p:cNvPr>
          <p:cNvPicPr>
            <a:picLocks noChangeAspect="1"/>
          </p:cNvPicPr>
          <p:nvPr/>
        </p:nvPicPr>
        <p:blipFill rotWithShape="1">
          <a:blip r:embed="rId2">
            <a:extLst>
              <a:ext uri="{28A0092B-C50C-407E-A947-70E740481C1C}">
                <a14:useLocalDpi xmlns:a14="http://schemas.microsoft.com/office/drawing/2010/main" val="0"/>
              </a:ext>
            </a:extLst>
          </a:blip>
          <a:srcRect l="3399" b="5946"/>
          <a:stretch/>
        </p:blipFill>
        <p:spPr>
          <a:xfrm>
            <a:off x="1165913" y="1480885"/>
            <a:ext cx="3847423" cy="5159543"/>
          </a:xfrm>
          <a:prstGeom prst="rect">
            <a:avLst/>
          </a:prstGeom>
        </p:spPr>
      </p:pic>
    </p:spTree>
    <p:extLst>
      <p:ext uri="{BB962C8B-B14F-4D97-AF65-F5344CB8AC3E}">
        <p14:creationId xmlns:p14="http://schemas.microsoft.com/office/powerpoint/2010/main" val="15514803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2E5DE-712C-41B9-ABC5-179240FE38F2}"/>
              </a:ext>
            </a:extLst>
          </p:cNvPr>
          <p:cNvSpPr>
            <a:spLocks noGrp="1"/>
          </p:cNvSpPr>
          <p:nvPr>
            <p:ph type="title"/>
          </p:nvPr>
        </p:nvSpPr>
        <p:spPr/>
        <p:txBody>
          <a:bodyPr/>
          <a:lstStyle/>
          <a:p>
            <a:r>
              <a:rPr lang="en-US" dirty="0"/>
              <a:t>NFIRS-9 &amp;10</a:t>
            </a:r>
          </a:p>
        </p:txBody>
      </p:sp>
      <p:sp>
        <p:nvSpPr>
          <p:cNvPr id="3" name="Text Placeholder 2">
            <a:extLst>
              <a:ext uri="{FF2B5EF4-FFF2-40B4-BE49-F238E27FC236}">
                <a16:creationId xmlns:a16="http://schemas.microsoft.com/office/drawing/2014/main" id="{4EA66494-8D8F-48C7-934C-8834B49D7466}"/>
              </a:ext>
            </a:extLst>
          </p:cNvPr>
          <p:cNvSpPr>
            <a:spLocks noGrp="1"/>
          </p:cNvSpPr>
          <p:nvPr>
            <p:ph type="body" idx="1"/>
          </p:nvPr>
        </p:nvSpPr>
        <p:spPr/>
        <p:txBody>
          <a:bodyPr/>
          <a:lstStyle/>
          <a:p>
            <a:r>
              <a:rPr lang="en-US" dirty="0"/>
              <a:t>NFIRS 9</a:t>
            </a:r>
          </a:p>
        </p:txBody>
      </p:sp>
      <p:sp>
        <p:nvSpPr>
          <p:cNvPr id="4" name="Content Placeholder 3">
            <a:extLst>
              <a:ext uri="{FF2B5EF4-FFF2-40B4-BE49-F238E27FC236}">
                <a16:creationId xmlns:a16="http://schemas.microsoft.com/office/drawing/2014/main" id="{48FDD642-CE71-4A93-B5EF-ED22B340A049}"/>
              </a:ext>
            </a:extLst>
          </p:cNvPr>
          <p:cNvSpPr>
            <a:spLocks noGrp="1"/>
          </p:cNvSpPr>
          <p:nvPr>
            <p:ph sz="half" idx="2"/>
          </p:nvPr>
        </p:nvSpPr>
        <p:spPr/>
        <p:txBody>
          <a:bodyPr/>
          <a:lstStyle/>
          <a:p>
            <a:r>
              <a:rPr lang="en-US" dirty="0"/>
              <a:t>Tracks action crew apparatus crew.</a:t>
            </a:r>
          </a:p>
          <a:p>
            <a:r>
              <a:rPr lang="en-US" dirty="0"/>
              <a:t>Better tracking for dedicated crews</a:t>
            </a:r>
          </a:p>
        </p:txBody>
      </p:sp>
      <p:sp>
        <p:nvSpPr>
          <p:cNvPr id="5" name="Text Placeholder 4">
            <a:extLst>
              <a:ext uri="{FF2B5EF4-FFF2-40B4-BE49-F238E27FC236}">
                <a16:creationId xmlns:a16="http://schemas.microsoft.com/office/drawing/2014/main" id="{D0FC509C-7586-432B-A20C-5DF5FD11048B}"/>
              </a:ext>
            </a:extLst>
          </p:cNvPr>
          <p:cNvSpPr>
            <a:spLocks noGrp="1"/>
          </p:cNvSpPr>
          <p:nvPr>
            <p:ph type="body" sz="quarter" idx="3"/>
          </p:nvPr>
        </p:nvSpPr>
        <p:spPr/>
        <p:txBody>
          <a:bodyPr/>
          <a:lstStyle/>
          <a:p>
            <a:r>
              <a:rPr lang="en-US" dirty="0"/>
              <a:t>NFIRS 10</a:t>
            </a:r>
          </a:p>
        </p:txBody>
      </p:sp>
      <p:sp>
        <p:nvSpPr>
          <p:cNvPr id="6" name="Content Placeholder 5">
            <a:extLst>
              <a:ext uri="{FF2B5EF4-FFF2-40B4-BE49-F238E27FC236}">
                <a16:creationId xmlns:a16="http://schemas.microsoft.com/office/drawing/2014/main" id="{B290C0AB-9205-4185-8729-46F996AB691C}"/>
              </a:ext>
            </a:extLst>
          </p:cNvPr>
          <p:cNvSpPr>
            <a:spLocks noGrp="1"/>
          </p:cNvSpPr>
          <p:nvPr>
            <p:ph sz="quarter" idx="4"/>
          </p:nvPr>
        </p:nvSpPr>
        <p:spPr/>
        <p:txBody>
          <a:bodyPr/>
          <a:lstStyle/>
          <a:p>
            <a:r>
              <a:rPr lang="en-US" dirty="0"/>
              <a:t>Tracks actions by individual</a:t>
            </a:r>
          </a:p>
          <a:p>
            <a:r>
              <a:rPr lang="en-US" dirty="0"/>
              <a:t>Better tracking for individuals that may not be assigned an apparatus (i.e. volunteers)</a:t>
            </a:r>
          </a:p>
        </p:txBody>
      </p:sp>
    </p:spTree>
    <p:extLst>
      <p:ext uri="{BB962C8B-B14F-4D97-AF65-F5344CB8AC3E}">
        <p14:creationId xmlns:p14="http://schemas.microsoft.com/office/powerpoint/2010/main" val="10603874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94958-2782-47A9-89F5-2B8C55A23FF3}"/>
              </a:ext>
            </a:extLst>
          </p:cNvPr>
          <p:cNvSpPr>
            <a:spLocks noGrp="1"/>
          </p:cNvSpPr>
          <p:nvPr>
            <p:ph type="title"/>
          </p:nvPr>
        </p:nvSpPr>
        <p:spPr/>
        <p:txBody>
          <a:bodyPr/>
          <a:lstStyle/>
          <a:p>
            <a:r>
              <a:rPr lang="en-US" dirty="0"/>
              <a:t>NFIRS Modules 9 &amp; 10 </a:t>
            </a:r>
            <a:br>
              <a:rPr lang="en-US" dirty="0"/>
            </a:br>
            <a:r>
              <a:rPr lang="en-US" dirty="0"/>
              <a:t>Attorney’s Notes</a:t>
            </a:r>
          </a:p>
        </p:txBody>
      </p:sp>
      <p:sp>
        <p:nvSpPr>
          <p:cNvPr id="3" name="Content Placeholder 2">
            <a:extLst>
              <a:ext uri="{FF2B5EF4-FFF2-40B4-BE49-F238E27FC236}">
                <a16:creationId xmlns:a16="http://schemas.microsoft.com/office/drawing/2014/main" id="{ACD3BD9E-CBFE-4EAE-B890-76B10DC79BEF}"/>
              </a:ext>
            </a:extLst>
          </p:cNvPr>
          <p:cNvSpPr>
            <a:spLocks noGrp="1"/>
          </p:cNvSpPr>
          <p:nvPr>
            <p:ph idx="1"/>
          </p:nvPr>
        </p:nvSpPr>
        <p:spPr/>
        <p:txBody>
          <a:bodyPr/>
          <a:lstStyle/>
          <a:p>
            <a:r>
              <a:rPr lang="en-US" dirty="0"/>
              <a:t>Because these are voluntary modules they may not be completed.</a:t>
            </a:r>
          </a:p>
          <a:p>
            <a:r>
              <a:rPr lang="en-US" dirty="0"/>
              <a:t>The actions found on the NFIRS-1 (Basic) and NFIRS-7 (HazMat) should be found as one of the actions in these reports.</a:t>
            </a:r>
          </a:p>
          <a:p>
            <a:r>
              <a:rPr lang="en-US" dirty="0"/>
              <a:t>These modules will also allow for other actions that could not be reported on the Basic module.</a:t>
            </a:r>
          </a:p>
          <a:p>
            <a:r>
              <a:rPr lang="en-US" dirty="0"/>
              <a:t>Verify the actions with the remarks, radio transmission logs, after action reviews and any other work product developed from the incident.</a:t>
            </a:r>
          </a:p>
        </p:txBody>
      </p:sp>
    </p:spTree>
    <p:extLst>
      <p:ext uri="{BB962C8B-B14F-4D97-AF65-F5344CB8AC3E}">
        <p14:creationId xmlns:p14="http://schemas.microsoft.com/office/powerpoint/2010/main" val="11707906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tue on top of building">
            <a:extLst>
              <a:ext uri="{FF2B5EF4-FFF2-40B4-BE49-F238E27FC236}">
                <a16:creationId xmlns:a16="http://schemas.microsoft.com/office/drawing/2014/main" id="{4397F31C-DDB4-4AF1-AF14-A200F453BDD3}"/>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E3DF1003-F15F-4211-9CF6-310CF131FC15}"/>
              </a:ext>
            </a:extLst>
          </p:cNvPr>
          <p:cNvSpPr>
            <a:spLocks noGrp="1"/>
          </p:cNvSpPr>
          <p:nvPr>
            <p:ph type="ctrTitle"/>
          </p:nvPr>
        </p:nvSpPr>
        <p:spPr>
          <a:xfrm>
            <a:off x="1154955" y="1447800"/>
            <a:ext cx="8825658" cy="3329581"/>
          </a:xfrm>
        </p:spPr>
        <p:txBody>
          <a:bodyPr>
            <a:normAutofit/>
          </a:bodyPr>
          <a:lstStyle/>
          <a:p>
            <a:r>
              <a:rPr lang="en-US">
                <a:solidFill>
                  <a:schemeClr val="tx1"/>
                </a:solidFill>
              </a:rPr>
              <a:t>NFIRS Module 11</a:t>
            </a:r>
          </a:p>
        </p:txBody>
      </p:sp>
      <p:sp>
        <p:nvSpPr>
          <p:cNvPr id="3" name="Subtitle 2">
            <a:extLst>
              <a:ext uri="{FF2B5EF4-FFF2-40B4-BE49-F238E27FC236}">
                <a16:creationId xmlns:a16="http://schemas.microsoft.com/office/drawing/2014/main" id="{F15641A8-017D-4C5E-A5EA-DD77F64DA556}"/>
              </a:ext>
            </a:extLst>
          </p:cNvPr>
          <p:cNvSpPr>
            <a:spLocks noGrp="1"/>
          </p:cNvSpPr>
          <p:nvPr>
            <p:ph type="subTitle" idx="1"/>
          </p:nvPr>
        </p:nvSpPr>
        <p:spPr>
          <a:xfrm>
            <a:off x="1154955" y="4777380"/>
            <a:ext cx="8825658" cy="861420"/>
          </a:xfrm>
        </p:spPr>
        <p:txBody>
          <a:bodyPr>
            <a:normAutofit/>
          </a:bodyPr>
          <a:lstStyle/>
          <a:p>
            <a:r>
              <a:rPr lang="en-US">
                <a:solidFill>
                  <a:schemeClr val="tx1"/>
                </a:solidFill>
              </a:rPr>
              <a:t>Arson</a:t>
            </a:r>
          </a:p>
        </p:txBody>
      </p:sp>
    </p:spTree>
    <p:extLst>
      <p:ext uri="{BB962C8B-B14F-4D97-AF65-F5344CB8AC3E}">
        <p14:creationId xmlns:p14="http://schemas.microsoft.com/office/powerpoint/2010/main" val="42408982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4B833-41E1-48FD-9B62-5E72636B0146}"/>
              </a:ext>
            </a:extLst>
          </p:cNvPr>
          <p:cNvSpPr>
            <a:spLocks noGrp="1"/>
          </p:cNvSpPr>
          <p:nvPr>
            <p:ph type="title"/>
          </p:nvPr>
        </p:nvSpPr>
        <p:spPr/>
        <p:txBody>
          <a:bodyPr/>
          <a:lstStyle/>
          <a:p>
            <a:r>
              <a:rPr lang="en-US" dirty="0"/>
              <a:t>NFIRS Module 11</a:t>
            </a:r>
          </a:p>
        </p:txBody>
      </p:sp>
      <p:sp>
        <p:nvSpPr>
          <p:cNvPr id="3" name="Content Placeholder 2">
            <a:extLst>
              <a:ext uri="{FF2B5EF4-FFF2-40B4-BE49-F238E27FC236}">
                <a16:creationId xmlns:a16="http://schemas.microsoft.com/office/drawing/2014/main" id="{49880D86-CF1B-4CA3-A927-A8D8651A54EE}"/>
              </a:ext>
            </a:extLst>
          </p:cNvPr>
          <p:cNvSpPr>
            <a:spLocks noGrp="1"/>
          </p:cNvSpPr>
          <p:nvPr>
            <p:ph idx="1"/>
          </p:nvPr>
        </p:nvSpPr>
        <p:spPr/>
        <p:txBody>
          <a:bodyPr/>
          <a:lstStyle/>
          <a:p>
            <a:r>
              <a:rPr lang="en-US" dirty="0"/>
              <a:t>This optional module that allows the department to provide more details where a fire has been coded intentional or under investigation in Section E</a:t>
            </a:r>
            <a:r>
              <a:rPr lang="en-US" sz="1400" dirty="0"/>
              <a:t>1</a:t>
            </a:r>
            <a:r>
              <a:rPr lang="en-US" dirty="0"/>
              <a:t> in NFIRS-2 (Fire Module) or Section D</a:t>
            </a:r>
            <a:r>
              <a:rPr lang="en-US" sz="1400" dirty="0"/>
              <a:t>1</a:t>
            </a:r>
            <a:r>
              <a:rPr lang="en-US" dirty="0"/>
              <a:t> in NFIRS-8 (Wildland Fire) Module.</a:t>
            </a:r>
          </a:p>
          <a:p>
            <a:r>
              <a:rPr lang="en-US" dirty="0"/>
              <a:t>There does not have to be criminal intent for this module.</a:t>
            </a:r>
          </a:p>
          <a:p>
            <a:r>
              <a:rPr lang="en-US" dirty="0"/>
              <a:t>If a juvenile </a:t>
            </a:r>
            <a:r>
              <a:rPr lang="en-US" dirty="0" err="1"/>
              <a:t>firesetter</a:t>
            </a:r>
            <a:r>
              <a:rPr lang="en-US" dirty="0"/>
              <a:t> has been identified, it allows juvenile section to be added.</a:t>
            </a:r>
          </a:p>
          <a:p>
            <a:r>
              <a:rPr lang="en-US" dirty="0"/>
              <a:t>The USFA software does not allow to include photos or evidence logs, but some commercial software that is NFIRS compliant does have that feature.</a:t>
            </a:r>
          </a:p>
        </p:txBody>
      </p:sp>
    </p:spTree>
    <p:extLst>
      <p:ext uri="{BB962C8B-B14F-4D97-AF65-F5344CB8AC3E}">
        <p14:creationId xmlns:p14="http://schemas.microsoft.com/office/powerpoint/2010/main" val="39870831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EE459-4290-40D0-BB52-891481F7051B}"/>
              </a:ext>
            </a:extLst>
          </p:cNvPr>
          <p:cNvSpPr>
            <a:spLocks noGrp="1"/>
          </p:cNvSpPr>
          <p:nvPr>
            <p:ph type="title"/>
          </p:nvPr>
        </p:nvSpPr>
        <p:spPr/>
        <p:txBody>
          <a:bodyPr/>
          <a:lstStyle/>
          <a:p>
            <a:r>
              <a:rPr lang="en-US" dirty="0"/>
              <a:t>NFIRS-11 </a:t>
            </a:r>
            <a:br>
              <a:rPr lang="en-US" dirty="0"/>
            </a:br>
            <a:r>
              <a:rPr lang="en-US" dirty="0"/>
              <a:t>Is it an Investigation Report?</a:t>
            </a:r>
          </a:p>
        </p:txBody>
      </p:sp>
      <p:sp>
        <p:nvSpPr>
          <p:cNvPr id="3" name="Content Placeholder 2">
            <a:extLst>
              <a:ext uri="{FF2B5EF4-FFF2-40B4-BE49-F238E27FC236}">
                <a16:creationId xmlns:a16="http://schemas.microsoft.com/office/drawing/2014/main" id="{4E78F5CB-0158-47C6-B1CA-F4A65C79268E}"/>
              </a:ext>
            </a:extLst>
          </p:cNvPr>
          <p:cNvSpPr>
            <a:spLocks noGrp="1"/>
          </p:cNvSpPr>
          <p:nvPr>
            <p:ph idx="1"/>
          </p:nvPr>
        </p:nvSpPr>
        <p:spPr/>
        <p:txBody>
          <a:bodyPr/>
          <a:lstStyle/>
          <a:p>
            <a:r>
              <a:rPr lang="en-US" dirty="0"/>
              <a:t>While the NFIRS report is considered a legal document, many data fields are estimates and are used for management of programs and the development of policy.</a:t>
            </a:r>
          </a:p>
          <a:p>
            <a:r>
              <a:rPr lang="en-US" dirty="0"/>
              <a:t>Many fire departments would check the cause of the fire as undetermined, for fear, of any legal </a:t>
            </a:r>
            <a:r>
              <a:rPr lang="en-US" dirty="0" err="1"/>
              <a:t>apprisals</a:t>
            </a:r>
            <a:r>
              <a:rPr lang="en-US" dirty="0"/>
              <a:t> due to a lack of qualifications as a certified fire investigator.  The resulted in a lack of accurate data.</a:t>
            </a:r>
          </a:p>
          <a:p>
            <a:r>
              <a:rPr lang="en-US" dirty="0"/>
              <a:t>The </a:t>
            </a:r>
            <a:r>
              <a:rPr lang="en-US" b="1" dirty="0"/>
              <a:t>NFPA 921 (Guide to Fire and Explosion Investigations) Technical Committee </a:t>
            </a:r>
            <a:r>
              <a:rPr lang="en-US" dirty="0"/>
              <a:t>addressed this in the 2017 edition of NFPA 921.  The committee ruled that NFIRS reports were not investigative reports, only incident report.  The NFIRS report was not to take place of an origin and cause report.</a:t>
            </a:r>
          </a:p>
        </p:txBody>
      </p:sp>
    </p:spTree>
    <p:extLst>
      <p:ext uri="{BB962C8B-B14F-4D97-AF65-F5344CB8AC3E}">
        <p14:creationId xmlns:p14="http://schemas.microsoft.com/office/powerpoint/2010/main" val="34060628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DCF6-5EEC-4FFB-A64F-4F5B9C58DB4D}"/>
              </a:ext>
            </a:extLst>
          </p:cNvPr>
          <p:cNvSpPr>
            <a:spLocks noGrp="1"/>
          </p:cNvSpPr>
          <p:nvPr>
            <p:ph type="title"/>
          </p:nvPr>
        </p:nvSpPr>
        <p:spPr/>
        <p:txBody>
          <a:bodyPr/>
          <a:lstStyle/>
          <a:p>
            <a:r>
              <a:rPr lang="en-US" dirty="0"/>
              <a:t>NFIRS Module 11</a:t>
            </a:r>
          </a:p>
        </p:txBody>
      </p:sp>
      <p:pic>
        <p:nvPicPr>
          <p:cNvPr id="6" name="Picture Placeholder 5" descr="A picture containing text, receipt&#10;&#10;Description automatically generated">
            <a:extLst>
              <a:ext uri="{FF2B5EF4-FFF2-40B4-BE49-F238E27FC236}">
                <a16:creationId xmlns:a16="http://schemas.microsoft.com/office/drawing/2014/main" id="{4802CFAE-83D2-4816-88BB-D044EEAE043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706" t="1408" r="1518"/>
          <a:stretch/>
        </p:blipFill>
        <p:spPr>
          <a:xfrm>
            <a:off x="5752730" y="371338"/>
            <a:ext cx="4509856" cy="6135994"/>
          </a:xfrm>
        </p:spPr>
      </p:pic>
      <p:sp>
        <p:nvSpPr>
          <p:cNvPr id="4" name="Text Placeholder 3">
            <a:extLst>
              <a:ext uri="{FF2B5EF4-FFF2-40B4-BE49-F238E27FC236}">
                <a16:creationId xmlns:a16="http://schemas.microsoft.com/office/drawing/2014/main" id="{9FDFF0FE-113B-4039-898A-0B156655892C}"/>
              </a:ext>
            </a:extLst>
          </p:cNvPr>
          <p:cNvSpPr>
            <a:spLocks noGrp="1"/>
          </p:cNvSpPr>
          <p:nvPr>
            <p:ph type="body" sz="half" idx="2"/>
          </p:nvPr>
        </p:nvSpPr>
        <p:spPr/>
        <p:txBody>
          <a:bodyPr/>
          <a:lstStyle/>
          <a:p>
            <a:r>
              <a:rPr lang="en-US" dirty="0"/>
              <a:t>Blank Form</a:t>
            </a:r>
          </a:p>
        </p:txBody>
      </p:sp>
    </p:spTree>
    <p:extLst>
      <p:ext uri="{BB962C8B-B14F-4D97-AF65-F5344CB8AC3E}">
        <p14:creationId xmlns:p14="http://schemas.microsoft.com/office/powerpoint/2010/main" val="22784166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23BC1-E990-463A-A897-865FEA79F6D8}"/>
              </a:ext>
            </a:extLst>
          </p:cNvPr>
          <p:cNvSpPr>
            <a:spLocks noGrp="1"/>
          </p:cNvSpPr>
          <p:nvPr>
            <p:ph type="title"/>
          </p:nvPr>
        </p:nvSpPr>
        <p:spPr/>
        <p:txBody>
          <a:bodyPr>
            <a:normAutofit fontScale="90000"/>
          </a:bodyPr>
          <a:lstStyle/>
          <a:p>
            <a:r>
              <a:rPr lang="en-US" dirty="0"/>
              <a:t>NFIRS Module 11</a:t>
            </a:r>
            <a:br>
              <a:rPr lang="en-US" dirty="0"/>
            </a:br>
            <a:r>
              <a:rPr lang="en-US" dirty="0"/>
              <a:t>Section B</a:t>
            </a:r>
            <a:br>
              <a:rPr lang="en-US" dirty="0"/>
            </a:br>
            <a:r>
              <a:rPr lang="en-US" dirty="0"/>
              <a:t>Agency Referred To</a:t>
            </a:r>
          </a:p>
        </p:txBody>
      </p:sp>
      <p:pic>
        <p:nvPicPr>
          <p:cNvPr id="6" name="Picture Placeholder 5" descr="A picture containing text, receipt&#10;&#10;Description automatically generated">
            <a:extLst>
              <a:ext uri="{FF2B5EF4-FFF2-40B4-BE49-F238E27FC236}">
                <a16:creationId xmlns:a16="http://schemas.microsoft.com/office/drawing/2014/main" id="{5CA0207E-6DB6-4617-BFC0-3B5BC6B85AA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631" t="9778" r="3277" b="75485"/>
          <a:stretch/>
        </p:blipFill>
        <p:spPr>
          <a:xfrm>
            <a:off x="5193437" y="1625592"/>
            <a:ext cx="6554680" cy="1372319"/>
          </a:xfrm>
        </p:spPr>
      </p:pic>
      <p:sp>
        <p:nvSpPr>
          <p:cNvPr id="4" name="Text Placeholder 3">
            <a:extLst>
              <a:ext uri="{FF2B5EF4-FFF2-40B4-BE49-F238E27FC236}">
                <a16:creationId xmlns:a16="http://schemas.microsoft.com/office/drawing/2014/main" id="{4B02D21C-2147-4FCF-880D-1E6B614AE049}"/>
              </a:ext>
            </a:extLst>
          </p:cNvPr>
          <p:cNvSpPr>
            <a:spLocks noGrp="1"/>
          </p:cNvSpPr>
          <p:nvPr>
            <p:ph type="body" sz="half" idx="2"/>
          </p:nvPr>
        </p:nvSpPr>
        <p:spPr/>
        <p:txBody>
          <a:bodyPr/>
          <a:lstStyle/>
          <a:p>
            <a:r>
              <a:rPr lang="en-US" dirty="0"/>
              <a:t>This optional data field list the department or agency that is following up with investigation.  Often, this is a federal, state or local law enforcement agency.</a:t>
            </a:r>
          </a:p>
          <a:p>
            <a:r>
              <a:rPr lang="en-US" dirty="0"/>
              <a:t>If the department is conducting their own investigation, the box “None” is checked.</a:t>
            </a:r>
          </a:p>
        </p:txBody>
      </p:sp>
    </p:spTree>
    <p:extLst>
      <p:ext uri="{BB962C8B-B14F-4D97-AF65-F5344CB8AC3E}">
        <p14:creationId xmlns:p14="http://schemas.microsoft.com/office/powerpoint/2010/main" val="3067981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CDC2-5E5C-44DF-9785-1AAD6D7A882B}"/>
              </a:ext>
            </a:extLst>
          </p:cNvPr>
          <p:cNvSpPr>
            <a:spLocks noGrp="1"/>
          </p:cNvSpPr>
          <p:nvPr>
            <p:ph type="title"/>
          </p:nvPr>
        </p:nvSpPr>
        <p:spPr/>
        <p:txBody>
          <a:bodyPr>
            <a:normAutofit fontScale="90000"/>
          </a:bodyPr>
          <a:lstStyle/>
          <a:p>
            <a:r>
              <a:rPr lang="en-US" dirty="0"/>
              <a:t>NFIRS Module 11</a:t>
            </a:r>
            <a:br>
              <a:rPr lang="en-US" dirty="0"/>
            </a:br>
            <a:r>
              <a:rPr lang="en-US" dirty="0"/>
              <a:t>Section C</a:t>
            </a:r>
            <a:br>
              <a:rPr lang="en-US" dirty="0"/>
            </a:br>
            <a:r>
              <a:rPr lang="en-US" dirty="0"/>
              <a:t>Case Status</a:t>
            </a:r>
          </a:p>
        </p:txBody>
      </p:sp>
      <p:pic>
        <p:nvPicPr>
          <p:cNvPr id="6" name="Picture Placeholder 5" descr="A picture containing text, receipt&#10;&#10;Description automatically generated">
            <a:extLst>
              <a:ext uri="{FF2B5EF4-FFF2-40B4-BE49-F238E27FC236}">
                <a16:creationId xmlns:a16="http://schemas.microsoft.com/office/drawing/2014/main" id="{421D94DA-B498-4E1C-B178-224A99D4994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523" t="24126" r="43734" b="68134"/>
          <a:stretch/>
        </p:blipFill>
        <p:spPr>
          <a:xfrm>
            <a:off x="5939161" y="2017450"/>
            <a:ext cx="5700879" cy="1125245"/>
          </a:xfrm>
        </p:spPr>
      </p:pic>
      <p:sp>
        <p:nvSpPr>
          <p:cNvPr id="4" name="Text Placeholder 3">
            <a:extLst>
              <a:ext uri="{FF2B5EF4-FFF2-40B4-BE49-F238E27FC236}">
                <a16:creationId xmlns:a16="http://schemas.microsoft.com/office/drawing/2014/main" id="{0E2A6BC2-0D84-4CAF-A363-E32A19375022}"/>
              </a:ext>
            </a:extLst>
          </p:cNvPr>
          <p:cNvSpPr>
            <a:spLocks noGrp="1"/>
          </p:cNvSpPr>
          <p:nvPr>
            <p:ph type="body" sz="half" idx="2"/>
          </p:nvPr>
        </p:nvSpPr>
        <p:spPr/>
        <p:txBody>
          <a:bodyPr/>
          <a:lstStyle/>
          <a:p>
            <a:r>
              <a:rPr lang="en-US" dirty="0"/>
              <a:t>This optional data field list the status of the case.  This status may be changed at any time during the investigation.</a:t>
            </a:r>
          </a:p>
        </p:txBody>
      </p:sp>
    </p:spTree>
    <p:extLst>
      <p:ext uri="{BB962C8B-B14F-4D97-AF65-F5344CB8AC3E}">
        <p14:creationId xmlns:p14="http://schemas.microsoft.com/office/powerpoint/2010/main" val="29156576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EE6B-80EA-48BA-A701-B6FEED66E9FF}"/>
              </a:ext>
            </a:extLst>
          </p:cNvPr>
          <p:cNvSpPr>
            <a:spLocks noGrp="1"/>
          </p:cNvSpPr>
          <p:nvPr>
            <p:ph type="title"/>
          </p:nvPr>
        </p:nvSpPr>
        <p:spPr/>
        <p:txBody>
          <a:bodyPr>
            <a:normAutofit fontScale="90000"/>
          </a:bodyPr>
          <a:lstStyle/>
          <a:p>
            <a:r>
              <a:rPr lang="en-US" dirty="0"/>
              <a:t>NFIRS Module 11</a:t>
            </a:r>
            <a:br>
              <a:rPr lang="en-US" dirty="0"/>
            </a:br>
            <a:r>
              <a:rPr lang="en-US" dirty="0"/>
              <a:t>Section L</a:t>
            </a:r>
            <a:br>
              <a:rPr lang="en-US" dirty="0"/>
            </a:br>
            <a:r>
              <a:rPr lang="en-US" dirty="0"/>
              <a:t>Laboratory Used</a:t>
            </a:r>
          </a:p>
        </p:txBody>
      </p:sp>
      <p:pic>
        <p:nvPicPr>
          <p:cNvPr id="6" name="Picture Placeholder 5" descr="A picture containing text, receipt&#10;&#10;Description automatically generated">
            <a:extLst>
              <a:ext uri="{FF2B5EF4-FFF2-40B4-BE49-F238E27FC236}">
                <a16:creationId xmlns:a16="http://schemas.microsoft.com/office/drawing/2014/main" id="{F745FB5E-DDB5-4ECC-AC9D-7B16E7BAD5F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4179" t="86938" r="4891" b="5000"/>
          <a:stretch/>
        </p:blipFill>
        <p:spPr>
          <a:xfrm>
            <a:off x="6096000" y="2261190"/>
            <a:ext cx="4828658" cy="1167809"/>
          </a:xfrm>
        </p:spPr>
      </p:pic>
      <p:sp>
        <p:nvSpPr>
          <p:cNvPr id="4" name="Text Placeholder 3">
            <a:extLst>
              <a:ext uri="{FF2B5EF4-FFF2-40B4-BE49-F238E27FC236}">
                <a16:creationId xmlns:a16="http://schemas.microsoft.com/office/drawing/2014/main" id="{3F781C41-0361-4EF0-B484-98039F8473C8}"/>
              </a:ext>
            </a:extLst>
          </p:cNvPr>
          <p:cNvSpPr>
            <a:spLocks noGrp="1"/>
          </p:cNvSpPr>
          <p:nvPr>
            <p:ph type="body" sz="half" idx="2"/>
          </p:nvPr>
        </p:nvSpPr>
        <p:spPr/>
        <p:txBody>
          <a:bodyPr/>
          <a:lstStyle/>
          <a:p>
            <a:r>
              <a:rPr lang="en-US" dirty="0"/>
              <a:t>This optional section allows the department to list all of the laboratories used .</a:t>
            </a:r>
          </a:p>
        </p:txBody>
      </p:sp>
    </p:spTree>
    <p:extLst>
      <p:ext uri="{BB962C8B-B14F-4D97-AF65-F5344CB8AC3E}">
        <p14:creationId xmlns:p14="http://schemas.microsoft.com/office/powerpoint/2010/main" val="37282135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1A0F-2CA9-4E44-AF5B-38737790771D}"/>
              </a:ext>
            </a:extLst>
          </p:cNvPr>
          <p:cNvSpPr>
            <a:spLocks noGrp="1"/>
          </p:cNvSpPr>
          <p:nvPr>
            <p:ph type="title"/>
          </p:nvPr>
        </p:nvSpPr>
        <p:spPr/>
        <p:txBody>
          <a:bodyPr/>
          <a:lstStyle/>
          <a:p>
            <a:r>
              <a:rPr lang="en-US" dirty="0"/>
              <a:t>NFIRS Module 11</a:t>
            </a:r>
            <a:br>
              <a:rPr lang="en-US" dirty="0"/>
            </a:br>
            <a:r>
              <a:rPr lang="en-US" dirty="0"/>
              <a:t>Juvenile Firesetter </a:t>
            </a:r>
          </a:p>
        </p:txBody>
      </p:sp>
      <p:pic>
        <p:nvPicPr>
          <p:cNvPr id="6" name="Picture Placeholder 5" descr="A picture containing table&#10;&#10;Description automatically generated">
            <a:extLst>
              <a:ext uri="{FF2B5EF4-FFF2-40B4-BE49-F238E27FC236}">
                <a16:creationId xmlns:a16="http://schemas.microsoft.com/office/drawing/2014/main" id="{2401D3EF-5035-4A02-BFA0-B9BB9840ADF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706" r="4706"/>
          <a:stretch>
            <a:fillRect/>
          </a:stretch>
        </p:blipFill>
        <p:spPr/>
      </p:pic>
      <p:sp>
        <p:nvSpPr>
          <p:cNvPr id="4" name="Text Placeholder 3">
            <a:extLst>
              <a:ext uri="{FF2B5EF4-FFF2-40B4-BE49-F238E27FC236}">
                <a16:creationId xmlns:a16="http://schemas.microsoft.com/office/drawing/2014/main" id="{6F4FCB7B-EB35-4CC3-937B-8021FDEAC8A0}"/>
              </a:ext>
            </a:extLst>
          </p:cNvPr>
          <p:cNvSpPr>
            <a:spLocks noGrp="1"/>
          </p:cNvSpPr>
          <p:nvPr>
            <p:ph type="body" sz="half" idx="2"/>
          </p:nvPr>
        </p:nvSpPr>
        <p:spPr/>
        <p:txBody>
          <a:bodyPr/>
          <a:lstStyle/>
          <a:p>
            <a:r>
              <a:rPr lang="en-US" dirty="0"/>
              <a:t>Blank Form</a:t>
            </a:r>
          </a:p>
        </p:txBody>
      </p:sp>
    </p:spTree>
    <p:extLst>
      <p:ext uri="{BB962C8B-B14F-4D97-AF65-F5344CB8AC3E}">
        <p14:creationId xmlns:p14="http://schemas.microsoft.com/office/powerpoint/2010/main" val="503991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2B0C-868F-4263-9F54-BD3E92DFF95D}"/>
              </a:ext>
            </a:extLst>
          </p:cNvPr>
          <p:cNvSpPr>
            <a:spLocks noGrp="1"/>
          </p:cNvSpPr>
          <p:nvPr>
            <p:ph type="title"/>
          </p:nvPr>
        </p:nvSpPr>
        <p:spPr/>
        <p:txBody>
          <a:bodyPr/>
          <a:lstStyle/>
          <a:p>
            <a:r>
              <a:rPr lang="en-US" dirty="0"/>
              <a:t>Not All Reports Are Uniform</a:t>
            </a:r>
          </a:p>
        </p:txBody>
      </p:sp>
      <p:pic>
        <p:nvPicPr>
          <p:cNvPr id="6" name="Picture Placeholder 5" descr="Graphical user interface, text, application, Word&#10;&#10;Description automatically generated">
            <a:extLst>
              <a:ext uri="{FF2B5EF4-FFF2-40B4-BE49-F238E27FC236}">
                <a16:creationId xmlns:a16="http://schemas.microsoft.com/office/drawing/2014/main" id="{E0363D0D-BD07-4E55-A31C-88DF9EC0C0C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7509" t="15555" r="27511"/>
          <a:stretch/>
        </p:blipFill>
        <p:spPr>
          <a:xfrm>
            <a:off x="6949440" y="1854192"/>
            <a:ext cx="3200506" cy="3860808"/>
          </a:xfrm>
        </p:spPr>
      </p:pic>
      <p:sp>
        <p:nvSpPr>
          <p:cNvPr id="4" name="Text Placeholder 3">
            <a:extLst>
              <a:ext uri="{FF2B5EF4-FFF2-40B4-BE49-F238E27FC236}">
                <a16:creationId xmlns:a16="http://schemas.microsoft.com/office/drawing/2014/main" id="{2DB599BC-DF2E-4ABD-8CC0-2AEF850DD94E}"/>
              </a:ext>
            </a:extLst>
          </p:cNvPr>
          <p:cNvSpPr>
            <a:spLocks noGrp="1"/>
          </p:cNvSpPr>
          <p:nvPr>
            <p:ph type="body" sz="half" idx="2"/>
          </p:nvPr>
        </p:nvSpPr>
        <p:spPr/>
        <p:txBody>
          <a:bodyPr>
            <a:normAutofit fontScale="62500" lnSpcReduction="20000"/>
          </a:bodyPr>
          <a:lstStyle/>
          <a:p>
            <a:r>
              <a:rPr lang="en-US" dirty="0"/>
              <a:t>NFIRS is voluntary</a:t>
            </a:r>
          </a:p>
          <a:p>
            <a:endParaRPr lang="en-US" dirty="0"/>
          </a:p>
          <a:p>
            <a:r>
              <a:rPr lang="en-US" dirty="0"/>
              <a:t>States may mandate the format to use</a:t>
            </a:r>
          </a:p>
          <a:p>
            <a:endParaRPr lang="en-US" dirty="0"/>
          </a:p>
          <a:p>
            <a:r>
              <a:rPr lang="en-US" dirty="0"/>
              <a:t>Some departments use commercial reporting that software that will allow the organization to create a plain text report while sending the data to the database</a:t>
            </a:r>
          </a:p>
          <a:p>
            <a:endParaRPr lang="en-US" dirty="0"/>
          </a:p>
        </p:txBody>
      </p:sp>
    </p:spTree>
    <p:extLst>
      <p:ext uri="{BB962C8B-B14F-4D97-AF65-F5344CB8AC3E}">
        <p14:creationId xmlns:p14="http://schemas.microsoft.com/office/powerpoint/2010/main" val="15314572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room&#10;&#10;Description automatically generated">
            <a:extLst>
              <a:ext uri="{FF2B5EF4-FFF2-40B4-BE49-F238E27FC236}">
                <a16:creationId xmlns:a16="http://schemas.microsoft.com/office/drawing/2014/main" id="{350FD83E-7164-4FCF-A26A-152982A2AFD3}"/>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484" b="583"/>
          <a:stretch/>
        </p:blipFill>
        <p:spPr>
          <a:xfrm>
            <a:off x="20" y="10"/>
            <a:ext cx="12191980" cy="6857990"/>
          </a:xfrm>
          <a:prstGeom prst="rect">
            <a:avLst/>
          </a:prstGeom>
        </p:spPr>
      </p:pic>
      <p:sp>
        <p:nvSpPr>
          <p:cNvPr id="2" name="Title 1">
            <a:extLst>
              <a:ext uri="{FF2B5EF4-FFF2-40B4-BE49-F238E27FC236}">
                <a16:creationId xmlns:a16="http://schemas.microsoft.com/office/drawing/2014/main" id="{737981D2-6B60-45DE-BE4D-65CD0A0C9540}"/>
              </a:ext>
            </a:extLst>
          </p:cNvPr>
          <p:cNvSpPr>
            <a:spLocks noGrp="1"/>
          </p:cNvSpPr>
          <p:nvPr>
            <p:ph type="ctrTitle"/>
          </p:nvPr>
        </p:nvSpPr>
        <p:spPr>
          <a:xfrm>
            <a:off x="1154955" y="1447800"/>
            <a:ext cx="8825658" cy="3329581"/>
          </a:xfrm>
        </p:spPr>
        <p:txBody>
          <a:bodyPr>
            <a:normAutofit/>
          </a:bodyPr>
          <a:lstStyle/>
          <a:p>
            <a:r>
              <a:rPr lang="en-US">
                <a:solidFill>
                  <a:schemeClr val="tx1"/>
                </a:solidFill>
              </a:rPr>
              <a:t>So, What Did We Lean From All This?</a:t>
            </a:r>
          </a:p>
        </p:txBody>
      </p:sp>
      <p:sp>
        <p:nvSpPr>
          <p:cNvPr id="3" name="Subtitle 2">
            <a:extLst>
              <a:ext uri="{FF2B5EF4-FFF2-40B4-BE49-F238E27FC236}">
                <a16:creationId xmlns:a16="http://schemas.microsoft.com/office/drawing/2014/main" id="{86170F00-49DF-4040-9535-C9CBB82016D5}"/>
              </a:ext>
            </a:extLst>
          </p:cNvPr>
          <p:cNvSpPr>
            <a:spLocks noGrp="1"/>
          </p:cNvSpPr>
          <p:nvPr>
            <p:ph type="subTitle" idx="1"/>
          </p:nvPr>
        </p:nvSpPr>
        <p:spPr>
          <a:xfrm>
            <a:off x="1154955" y="4777380"/>
            <a:ext cx="8825658" cy="861420"/>
          </a:xfrm>
        </p:spPr>
        <p:txBody>
          <a:bodyPr>
            <a:normAutofit/>
          </a:bodyPr>
          <a:lstStyle/>
          <a:p>
            <a:r>
              <a:rPr lang="en-US">
                <a:solidFill>
                  <a:schemeClr val="tx1"/>
                </a:solidFill>
              </a:rPr>
              <a:t>Wrap up</a:t>
            </a:r>
          </a:p>
        </p:txBody>
      </p:sp>
      <p:sp>
        <p:nvSpPr>
          <p:cNvPr id="6" name="TextBox 5">
            <a:extLst>
              <a:ext uri="{FF2B5EF4-FFF2-40B4-BE49-F238E27FC236}">
                <a16:creationId xmlns:a16="http://schemas.microsoft.com/office/drawing/2014/main" id="{0A0CC58C-1ADA-4E89-AB94-EDEEFECA918F}"/>
              </a:ext>
            </a:extLst>
          </p:cNvPr>
          <p:cNvSpPr txBox="1"/>
          <p:nvPr/>
        </p:nvSpPr>
        <p:spPr>
          <a:xfrm>
            <a:off x="9652522" y="6657945"/>
            <a:ext cx="25394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aasmarketingstrategy.blogspot.com/2013_12_01_archiv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6032833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CD89-04DB-419D-8AC1-A5284F756ACB}"/>
              </a:ext>
            </a:extLst>
          </p:cNvPr>
          <p:cNvSpPr>
            <a:spLocks noGrp="1"/>
          </p:cNvSpPr>
          <p:nvPr>
            <p:ph type="title"/>
          </p:nvPr>
        </p:nvSpPr>
        <p:spPr/>
        <p:txBody>
          <a:bodyPr/>
          <a:lstStyle/>
          <a:p>
            <a:r>
              <a:rPr lang="en-US" dirty="0"/>
              <a:t>Wrap Up</a:t>
            </a:r>
          </a:p>
        </p:txBody>
      </p:sp>
      <p:sp>
        <p:nvSpPr>
          <p:cNvPr id="3" name="Content Placeholder 2">
            <a:extLst>
              <a:ext uri="{FF2B5EF4-FFF2-40B4-BE49-F238E27FC236}">
                <a16:creationId xmlns:a16="http://schemas.microsoft.com/office/drawing/2014/main" id="{3D061E33-C913-4934-A296-1D70BB18CB37}"/>
              </a:ext>
            </a:extLst>
          </p:cNvPr>
          <p:cNvSpPr>
            <a:spLocks noGrp="1"/>
          </p:cNvSpPr>
          <p:nvPr>
            <p:ph idx="1"/>
          </p:nvPr>
        </p:nvSpPr>
        <p:spPr/>
        <p:txBody>
          <a:bodyPr/>
          <a:lstStyle/>
          <a:p>
            <a:r>
              <a:rPr lang="en-US" dirty="0"/>
              <a:t>While there is no federally mandated requirement for a fire report, NFIRS is the most used.</a:t>
            </a:r>
          </a:p>
          <a:p>
            <a:r>
              <a:rPr lang="en-US" dirty="0"/>
              <a:t>The first 5 modules are considered mandatory, the other 6 are optional.</a:t>
            </a:r>
          </a:p>
          <a:p>
            <a:r>
              <a:rPr lang="en-US" dirty="0"/>
              <a:t>The basic module (NFIRS-1) is used on all incidents.</a:t>
            </a:r>
          </a:p>
          <a:p>
            <a:r>
              <a:rPr lang="en-US" dirty="0"/>
              <a:t>If the fire involves wildland or vegetation, NFIRS-8 (Wildland Fire) can be used instead of NFIRS-2 (Fire)</a:t>
            </a:r>
          </a:p>
          <a:p>
            <a:r>
              <a:rPr lang="en-US" dirty="0"/>
              <a:t>If the fire spreads to other property an exposure report needs to be completed.</a:t>
            </a:r>
          </a:p>
          <a:p>
            <a:r>
              <a:rPr lang="en-US" dirty="0"/>
              <a:t>Data fields with a star          are mandatory. All other data fields are optional.</a:t>
            </a:r>
          </a:p>
          <a:p>
            <a:endParaRPr lang="en-US" dirty="0"/>
          </a:p>
        </p:txBody>
      </p:sp>
      <p:sp>
        <p:nvSpPr>
          <p:cNvPr id="4" name="Star: 5 Points 3">
            <a:extLst>
              <a:ext uri="{FF2B5EF4-FFF2-40B4-BE49-F238E27FC236}">
                <a16:creationId xmlns:a16="http://schemas.microsoft.com/office/drawing/2014/main" id="{0EC03077-A199-4DAA-B60E-67A35B920E34}"/>
              </a:ext>
            </a:extLst>
          </p:cNvPr>
          <p:cNvSpPr/>
          <p:nvPr/>
        </p:nvSpPr>
        <p:spPr>
          <a:xfrm>
            <a:off x="4235450" y="5321300"/>
            <a:ext cx="565150" cy="514350"/>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6018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1D20-7753-4C68-8729-DF1C9F46CF93}"/>
              </a:ext>
            </a:extLst>
          </p:cNvPr>
          <p:cNvSpPr>
            <a:spLocks noGrp="1"/>
          </p:cNvSpPr>
          <p:nvPr>
            <p:ph type="title"/>
          </p:nvPr>
        </p:nvSpPr>
        <p:spPr/>
        <p:txBody>
          <a:bodyPr/>
          <a:lstStyle/>
          <a:p>
            <a:r>
              <a:rPr lang="en-US" dirty="0"/>
              <a:t>Wrap Up</a:t>
            </a:r>
          </a:p>
        </p:txBody>
      </p:sp>
      <p:sp>
        <p:nvSpPr>
          <p:cNvPr id="3" name="Content Placeholder 2">
            <a:extLst>
              <a:ext uri="{FF2B5EF4-FFF2-40B4-BE49-F238E27FC236}">
                <a16:creationId xmlns:a16="http://schemas.microsoft.com/office/drawing/2014/main" id="{E859BF93-3D13-4416-AF78-C5F937093539}"/>
              </a:ext>
            </a:extLst>
          </p:cNvPr>
          <p:cNvSpPr>
            <a:spLocks noGrp="1"/>
          </p:cNvSpPr>
          <p:nvPr>
            <p:ph idx="1"/>
          </p:nvPr>
        </p:nvSpPr>
        <p:spPr/>
        <p:txBody>
          <a:bodyPr/>
          <a:lstStyle/>
          <a:p>
            <a:r>
              <a:rPr lang="en-US" dirty="0"/>
              <a:t>NFIRS-4 (Civilian Fire Casualty) reports are filled out on incidents involving the 100 series (fire).</a:t>
            </a:r>
          </a:p>
          <a:p>
            <a:r>
              <a:rPr lang="en-US" dirty="0"/>
              <a:t>NFIRS-5 (Firefighter Casualty) reports are filled out regardless of the incident type.</a:t>
            </a:r>
          </a:p>
          <a:p>
            <a:r>
              <a:rPr lang="en-US" dirty="0"/>
              <a:t>Some modules the department may not hand you without a court order.</a:t>
            </a:r>
          </a:p>
          <a:p>
            <a:r>
              <a:rPr lang="en-US" dirty="0"/>
              <a:t>Verify data fields with remarks to see if they match. </a:t>
            </a:r>
          </a:p>
        </p:txBody>
      </p:sp>
    </p:spTree>
    <p:extLst>
      <p:ext uri="{BB962C8B-B14F-4D97-AF65-F5344CB8AC3E}">
        <p14:creationId xmlns:p14="http://schemas.microsoft.com/office/powerpoint/2010/main" val="40201594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79FB4-E8B9-4A40-B0E3-65E1CA48BA37}"/>
              </a:ext>
            </a:extLst>
          </p:cNvPr>
          <p:cNvSpPr>
            <a:spLocks noGrp="1"/>
          </p:cNvSpPr>
          <p:nvPr>
            <p:ph type="title"/>
          </p:nvPr>
        </p:nvSpPr>
        <p:spPr/>
        <p:txBody>
          <a:bodyPr/>
          <a:lstStyle/>
          <a:p>
            <a:r>
              <a:rPr lang="en-US" sz="3200" dirty="0"/>
              <a:t>Remember</a:t>
            </a:r>
          </a:p>
        </p:txBody>
      </p:sp>
      <p:sp>
        <p:nvSpPr>
          <p:cNvPr id="3" name="Text Placeholder 2">
            <a:extLst>
              <a:ext uri="{FF2B5EF4-FFF2-40B4-BE49-F238E27FC236}">
                <a16:creationId xmlns:a16="http://schemas.microsoft.com/office/drawing/2014/main" id="{545D32C9-0FC0-4D67-8C84-D4D1185E906F}"/>
              </a:ext>
            </a:extLst>
          </p:cNvPr>
          <p:cNvSpPr>
            <a:spLocks noGrp="1"/>
          </p:cNvSpPr>
          <p:nvPr>
            <p:ph type="body" sz="half" idx="2"/>
          </p:nvPr>
        </p:nvSpPr>
        <p:spPr>
          <a:xfrm>
            <a:off x="905436" y="2075329"/>
            <a:ext cx="9075178" cy="3944471"/>
          </a:xfrm>
        </p:spPr>
        <p:txBody>
          <a:bodyPr/>
          <a:lstStyle/>
          <a:p>
            <a:r>
              <a:rPr lang="en-US" dirty="0"/>
              <a:t>Understanding the NFIRS will assist in you to determine what documents you need in your case</a:t>
            </a:r>
          </a:p>
          <a:p>
            <a:endParaRPr lang="en-US" dirty="0"/>
          </a:p>
          <a:p>
            <a:r>
              <a:rPr lang="en-US" dirty="0"/>
              <a:t>Not all fire departments have a clear understanding of how to complete a fire report.  </a:t>
            </a:r>
          </a:p>
          <a:p>
            <a:r>
              <a:rPr lang="en-US" dirty="0"/>
              <a:t>The goal is not to catch the fire department doing something wrong, it is to get the most accurate information for your case.</a:t>
            </a:r>
          </a:p>
        </p:txBody>
      </p:sp>
    </p:spTree>
    <p:extLst>
      <p:ext uri="{BB962C8B-B14F-4D97-AF65-F5344CB8AC3E}">
        <p14:creationId xmlns:p14="http://schemas.microsoft.com/office/powerpoint/2010/main" val="12211240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8"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9"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1"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3"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5"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7" name="Rectangle 21">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CA5FD13C-22EB-409E-ABBA-41205C8D9D0C}"/>
              </a:ext>
            </a:extLst>
          </p:cNvPr>
          <p:cNvPicPr>
            <a:picLocks noChangeAspect="1"/>
          </p:cNvPicPr>
          <p:nvPr/>
        </p:nvPicPr>
        <p:blipFill rotWithShape="1">
          <a:blip r:embed="rId6">
            <a:alphaModFix amt="40000"/>
            <a:extLst>
              <a:ext uri="{28A0092B-C50C-407E-A947-70E740481C1C}">
                <a14:useLocalDpi xmlns:a14="http://schemas.microsoft.com/office/drawing/2010/main" val="0"/>
              </a:ext>
            </a:extLst>
          </a:blip>
          <a:srcRect t="22720" r="9091" b="9098"/>
          <a:stretch/>
        </p:blipFill>
        <p:spPr>
          <a:xfrm>
            <a:off x="20" y="10"/>
            <a:ext cx="12191980" cy="6857990"/>
          </a:xfrm>
          <a:prstGeom prst="rect">
            <a:avLst/>
          </a:prstGeom>
        </p:spPr>
      </p:pic>
      <p:sp>
        <p:nvSpPr>
          <p:cNvPr id="2" name="Title 1">
            <a:extLst>
              <a:ext uri="{FF2B5EF4-FFF2-40B4-BE49-F238E27FC236}">
                <a16:creationId xmlns:a16="http://schemas.microsoft.com/office/drawing/2014/main" id="{EC0DFD6C-D7BB-4F4F-8C1D-1E222D5AC88F}"/>
              </a:ext>
            </a:extLst>
          </p:cNvPr>
          <p:cNvSpPr>
            <a:spLocks noGrp="1"/>
          </p:cNvSpPr>
          <p:nvPr>
            <p:ph type="title"/>
          </p:nvPr>
        </p:nvSpPr>
        <p:spPr>
          <a:xfrm>
            <a:off x="1154955" y="1447800"/>
            <a:ext cx="8825658" cy="3329581"/>
          </a:xfrm>
        </p:spPr>
        <p:txBody>
          <a:bodyPr vert="horz" lIns="91440" tIns="45720" rIns="91440" bIns="45720" rtlCol="0" anchor="b">
            <a:normAutofit/>
          </a:bodyPr>
          <a:lstStyle/>
          <a:p>
            <a:r>
              <a:rPr lang="en-US" sz="7200" dirty="0">
                <a:solidFill>
                  <a:schemeClr val="tx1"/>
                </a:solidFill>
              </a:rPr>
              <a:t>Questions</a:t>
            </a:r>
          </a:p>
        </p:txBody>
      </p:sp>
      <p:sp>
        <p:nvSpPr>
          <p:cNvPr id="3" name="Text Placeholder 2">
            <a:extLst>
              <a:ext uri="{FF2B5EF4-FFF2-40B4-BE49-F238E27FC236}">
                <a16:creationId xmlns:a16="http://schemas.microsoft.com/office/drawing/2014/main" id="{369A2F6C-AF56-4D69-A1E4-3A781A3E25DD}"/>
              </a:ext>
            </a:extLst>
          </p:cNvPr>
          <p:cNvSpPr>
            <a:spLocks noGrp="1"/>
          </p:cNvSpPr>
          <p:nvPr>
            <p:ph type="body" idx="1"/>
          </p:nvPr>
        </p:nvSpPr>
        <p:spPr>
          <a:xfrm>
            <a:off x="1154955" y="4777380"/>
            <a:ext cx="8825658" cy="861420"/>
          </a:xfrm>
        </p:spPr>
        <p:txBody>
          <a:bodyPr vert="horz" lIns="91440" tIns="45720" rIns="91440" bIns="45720" rtlCol="0" anchor="t">
            <a:normAutofit/>
          </a:bodyPr>
          <a:lstStyle/>
          <a:p>
            <a:pPr>
              <a:lnSpc>
                <a:spcPct val="90000"/>
              </a:lnSpc>
            </a:pPr>
            <a:r>
              <a:rPr lang="en-US" sz="700">
                <a:solidFill>
                  <a:schemeClr val="tx1"/>
                </a:solidFill>
              </a:rPr>
              <a:t>Contact:</a:t>
            </a:r>
          </a:p>
          <a:p>
            <a:pPr>
              <a:lnSpc>
                <a:spcPct val="90000"/>
              </a:lnSpc>
            </a:pPr>
            <a:r>
              <a:rPr lang="en-US" sz="700">
                <a:solidFill>
                  <a:schemeClr val="tx1"/>
                </a:solidFill>
              </a:rPr>
              <a:t>William Ratliff, IAAI FIT-CFI, IABTI CIPBI</a:t>
            </a:r>
          </a:p>
          <a:p>
            <a:pPr>
              <a:lnSpc>
                <a:spcPct val="90000"/>
              </a:lnSpc>
            </a:pPr>
            <a:r>
              <a:rPr lang="en-US" sz="700">
                <a:solidFill>
                  <a:schemeClr val="tx1"/>
                </a:solidFill>
              </a:rPr>
              <a:t>843-200-2439</a:t>
            </a:r>
          </a:p>
          <a:p>
            <a:pPr>
              <a:lnSpc>
                <a:spcPct val="90000"/>
              </a:lnSpc>
            </a:pPr>
            <a:r>
              <a:rPr lang="en-US" sz="700">
                <a:solidFill>
                  <a:schemeClr val="tx1"/>
                </a:solidFill>
              </a:rPr>
              <a:t>email: ratliff6366@gmail.com</a:t>
            </a:r>
          </a:p>
          <a:p>
            <a:pPr>
              <a:lnSpc>
                <a:spcPct val="90000"/>
              </a:lnSpc>
            </a:pPr>
            <a:endParaRPr lang="en-US" sz="700">
              <a:solidFill>
                <a:schemeClr val="tx1"/>
              </a:solidFill>
            </a:endParaRPr>
          </a:p>
        </p:txBody>
      </p:sp>
      <p:sp>
        <p:nvSpPr>
          <p:cNvPr id="24" name="Rectangle 23">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17560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F94F-834F-47EB-9379-014E2DE85DC3}"/>
              </a:ext>
            </a:extLst>
          </p:cNvPr>
          <p:cNvSpPr>
            <a:spLocks noGrp="1"/>
          </p:cNvSpPr>
          <p:nvPr>
            <p:ph type="title"/>
          </p:nvPr>
        </p:nvSpPr>
        <p:spPr/>
        <p:txBody>
          <a:bodyPr/>
          <a:lstStyle/>
          <a:p>
            <a:r>
              <a:rPr lang="en-US" dirty="0"/>
              <a:t>What You May Not Get in a Report</a:t>
            </a:r>
          </a:p>
        </p:txBody>
      </p:sp>
      <p:sp>
        <p:nvSpPr>
          <p:cNvPr id="3" name="Content Placeholder 2">
            <a:extLst>
              <a:ext uri="{FF2B5EF4-FFF2-40B4-BE49-F238E27FC236}">
                <a16:creationId xmlns:a16="http://schemas.microsoft.com/office/drawing/2014/main" id="{91281F8F-E550-4639-BAEE-0CD5FE5312B7}"/>
              </a:ext>
            </a:extLst>
          </p:cNvPr>
          <p:cNvSpPr>
            <a:spLocks noGrp="1"/>
          </p:cNvSpPr>
          <p:nvPr>
            <p:ph idx="1"/>
          </p:nvPr>
        </p:nvSpPr>
        <p:spPr/>
        <p:txBody>
          <a:bodyPr/>
          <a:lstStyle/>
          <a:p>
            <a:r>
              <a:rPr lang="en-US" dirty="0"/>
              <a:t>An official ruling on the cause of a fire (Origin and Cause Report)</a:t>
            </a:r>
          </a:p>
          <a:p>
            <a:r>
              <a:rPr lang="en-US" dirty="0"/>
              <a:t>911 CAD notes or recordings</a:t>
            </a:r>
          </a:p>
          <a:p>
            <a:r>
              <a:rPr lang="en-US" dirty="0"/>
              <a:t>Photos</a:t>
            </a:r>
          </a:p>
          <a:p>
            <a:r>
              <a:rPr lang="en-US" dirty="0"/>
              <a:t>Lab Reports</a:t>
            </a:r>
          </a:p>
          <a:p>
            <a:r>
              <a:rPr lang="en-US" dirty="0"/>
              <a:t>Autopsies Reports</a:t>
            </a:r>
          </a:p>
          <a:p>
            <a:r>
              <a:rPr lang="en-US" dirty="0"/>
              <a:t>Sketches</a:t>
            </a:r>
          </a:p>
          <a:p>
            <a:r>
              <a:rPr lang="en-US" dirty="0"/>
              <a:t>Notes</a:t>
            </a:r>
          </a:p>
          <a:p>
            <a:r>
              <a:rPr lang="en-US" dirty="0"/>
              <a:t>Witness statements</a:t>
            </a:r>
          </a:p>
          <a:p>
            <a:r>
              <a:rPr lang="en-US" dirty="0"/>
              <a:t>Any other work product the department created in relation to the incident</a:t>
            </a:r>
          </a:p>
        </p:txBody>
      </p:sp>
    </p:spTree>
    <p:extLst>
      <p:ext uri="{BB962C8B-B14F-4D97-AF65-F5344CB8AC3E}">
        <p14:creationId xmlns:p14="http://schemas.microsoft.com/office/powerpoint/2010/main" val="2217912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03F0-2C5F-4949-9617-DD912D4ECDDF}"/>
              </a:ext>
            </a:extLst>
          </p:cNvPr>
          <p:cNvSpPr>
            <a:spLocks noGrp="1"/>
          </p:cNvSpPr>
          <p:nvPr>
            <p:ph type="title"/>
          </p:nvPr>
        </p:nvSpPr>
        <p:spPr>
          <a:xfrm>
            <a:off x="653143" y="1645920"/>
            <a:ext cx="3522879" cy="4470821"/>
          </a:xfrm>
        </p:spPr>
        <p:txBody>
          <a:bodyPr>
            <a:normAutofit/>
          </a:bodyPr>
          <a:lstStyle/>
          <a:p>
            <a:pPr algn="r"/>
            <a:r>
              <a:rPr lang="en-US">
                <a:solidFill>
                  <a:srgbClr val="FFFFFF"/>
                </a:solidFill>
              </a:rPr>
              <a:t>What Should an Attorney Check With a Report?</a:t>
            </a:r>
          </a:p>
        </p:txBody>
      </p:sp>
      <p:sp>
        <p:nvSpPr>
          <p:cNvPr id="3" name="Content Placeholder 2">
            <a:extLst>
              <a:ext uri="{FF2B5EF4-FFF2-40B4-BE49-F238E27FC236}">
                <a16:creationId xmlns:a16="http://schemas.microsoft.com/office/drawing/2014/main" id="{4BDDDF98-D4A0-479F-8812-0C84BAD08B69}"/>
              </a:ext>
            </a:extLst>
          </p:cNvPr>
          <p:cNvSpPr>
            <a:spLocks noGrp="1"/>
          </p:cNvSpPr>
          <p:nvPr>
            <p:ph idx="1"/>
          </p:nvPr>
        </p:nvSpPr>
        <p:spPr>
          <a:xfrm>
            <a:off x="5204109" y="1645920"/>
            <a:ext cx="5919503" cy="4470821"/>
          </a:xfrm>
        </p:spPr>
        <p:txBody>
          <a:bodyPr>
            <a:normAutofit/>
          </a:bodyPr>
          <a:lstStyle/>
          <a:p>
            <a:pPr>
              <a:lnSpc>
                <a:spcPct val="90000"/>
              </a:lnSpc>
            </a:pPr>
            <a:r>
              <a:rPr lang="en-US" sz="1700" dirty="0"/>
              <a:t>Were all modules received?</a:t>
            </a:r>
          </a:p>
          <a:p>
            <a:pPr>
              <a:lnSpc>
                <a:spcPct val="90000"/>
              </a:lnSpc>
            </a:pPr>
            <a:r>
              <a:rPr lang="en-US" sz="1700" dirty="0"/>
              <a:t>Does the address and occupants match?</a:t>
            </a:r>
          </a:p>
          <a:p>
            <a:pPr>
              <a:lnSpc>
                <a:spcPct val="90000"/>
              </a:lnSpc>
            </a:pPr>
            <a:r>
              <a:rPr lang="en-US" sz="1700" dirty="0"/>
              <a:t>How many of the data fields are completed.</a:t>
            </a:r>
          </a:p>
          <a:p>
            <a:pPr>
              <a:lnSpc>
                <a:spcPct val="90000"/>
              </a:lnSpc>
            </a:pPr>
            <a:r>
              <a:rPr lang="en-US" sz="1700" dirty="0"/>
              <a:t>Do the codes in the data fields match the narrative</a:t>
            </a:r>
          </a:p>
          <a:p>
            <a:pPr>
              <a:lnSpc>
                <a:spcPct val="90000"/>
              </a:lnSpc>
            </a:pPr>
            <a:r>
              <a:rPr lang="en-US" sz="1700" dirty="0"/>
              <a:t>If there are multiple narratives are there any contradictions? </a:t>
            </a:r>
          </a:p>
          <a:p>
            <a:pPr>
              <a:lnSpc>
                <a:spcPct val="90000"/>
              </a:lnSpc>
            </a:pPr>
            <a:r>
              <a:rPr lang="en-US" sz="1700" dirty="0"/>
              <a:t>If mutual aid (assistance from neighboring department) was used are they in the case file</a:t>
            </a:r>
          </a:p>
          <a:p>
            <a:pPr>
              <a:lnSpc>
                <a:spcPct val="90000"/>
              </a:lnSpc>
            </a:pPr>
            <a:r>
              <a:rPr lang="en-US" sz="1700" dirty="0"/>
              <a:t>Does the report give any indication of malice</a:t>
            </a:r>
          </a:p>
          <a:p>
            <a:pPr>
              <a:lnSpc>
                <a:spcPct val="90000"/>
              </a:lnSpc>
            </a:pPr>
            <a:r>
              <a:rPr lang="en-US" sz="1700" dirty="0"/>
              <a:t>If they are any discrepancies, they should be resolved with the fire department as soon as possible.  If the report is amended a new copy should be provided</a:t>
            </a:r>
          </a:p>
          <a:p>
            <a:pPr>
              <a:lnSpc>
                <a:spcPct val="90000"/>
              </a:lnSpc>
            </a:pPr>
            <a:endParaRPr lang="en-US" sz="1700" dirty="0"/>
          </a:p>
        </p:txBody>
      </p:sp>
    </p:spTree>
    <p:extLst>
      <p:ext uri="{BB962C8B-B14F-4D97-AF65-F5344CB8AC3E}">
        <p14:creationId xmlns:p14="http://schemas.microsoft.com/office/powerpoint/2010/main" val="4025281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firefighters spraying high pressure water to  fire">
            <a:extLst>
              <a:ext uri="{FF2B5EF4-FFF2-40B4-BE49-F238E27FC236}">
                <a16:creationId xmlns:a16="http://schemas.microsoft.com/office/drawing/2014/main" id="{16625A13-E471-44AE-9490-7ADDBEA78DC5}"/>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4759" b="10972"/>
          <a:stretch/>
        </p:blipFill>
        <p:spPr>
          <a:xfrm>
            <a:off x="20" y="10"/>
            <a:ext cx="12191980" cy="6857990"/>
          </a:xfrm>
          <a:prstGeom prst="rect">
            <a:avLst/>
          </a:prstGeom>
        </p:spPr>
      </p:pic>
      <p:sp>
        <p:nvSpPr>
          <p:cNvPr id="2" name="Title 1">
            <a:extLst>
              <a:ext uri="{FF2B5EF4-FFF2-40B4-BE49-F238E27FC236}">
                <a16:creationId xmlns:a16="http://schemas.microsoft.com/office/drawing/2014/main" id="{651F1FAF-3E68-4F23-B7E0-07B7DB3258CA}"/>
              </a:ext>
            </a:extLst>
          </p:cNvPr>
          <p:cNvSpPr>
            <a:spLocks noGrp="1"/>
          </p:cNvSpPr>
          <p:nvPr>
            <p:ph type="title"/>
          </p:nvPr>
        </p:nvSpPr>
        <p:spPr>
          <a:xfrm>
            <a:off x="1154955" y="1447800"/>
            <a:ext cx="8825658" cy="3329581"/>
          </a:xfrm>
        </p:spPr>
        <p:txBody>
          <a:bodyPr vert="horz" lIns="91440" tIns="45720" rIns="91440" bIns="45720" rtlCol="0" anchor="b">
            <a:normAutofit/>
          </a:bodyPr>
          <a:lstStyle/>
          <a:p>
            <a:r>
              <a:rPr lang="en-US" sz="7200">
                <a:solidFill>
                  <a:schemeClr val="tx1"/>
                </a:solidFill>
              </a:rPr>
              <a:t>Module 1</a:t>
            </a:r>
          </a:p>
        </p:txBody>
      </p:sp>
      <p:sp>
        <p:nvSpPr>
          <p:cNvPr id="3" name="Text Placeholder 2">
            <a:extLst>
              <a:ext uri="{FF2B5EF4-FFF2-40B4-BE49-F238E27FC236}">
                <a16:creationId xmlns:a16="http://schemas.microsoft.com/office/drawing/2014/main" id="{843A91BA-2054-4233-8E04-5EF4EC62E8B9}"/>
              </a:ext>
            </a:extLst>
          </p:cNvPr>
          <p:cNvSpPr>
            <a:spLocks noGrp="1"/>
          </p:cNvSpPr>
          <p:nvPr>
            <p:ph type="body" idx="1"/>
          </p:nvPr>
        </p:nvSpPr>
        <p:spPr>
          <a:xfrm>
            <a:off x="1154955" y="4777380"/>
            <a:ext cx="8825658" cy="861420"/>
          </a:xfrm>
        </p:spPr>
        <p:txBody>
          <a:bodyPr vert="horz" lIns="91440" tIns="45720" rIns="91440" bIns="45720" rtlCol="0" anchor="t">
            <a:normAutofit/>
          </a:bodyPr>
          <a:lstStyle/>
          <a:p>
            <a:r>
              <a:rPr lang="en-US">
                <a:solidFill>
                  <a:schemeClr val="tx1"/>
                </a:solidFill>
              </a:rPr>
              <a:t>Basic Module</a:t>
            </a:r>
          </a:p>
        </p:txBody>
      </p:sp>
    </p:spTree>
    <p:extLst>
      <p:ext uri="{BB962C8B-B14F-4D97-AF65-F5344CB8AC3E}">
        <p14:creationId xmlns:p14="http://schemas.microsoft.com/office/powerpoint/2010/main" val="2795545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AA112-266E-4D6B-A681-2F908E06BA11}"/>
              </a:ext>
            </a:extLst>
          </p:cNvPr>
          <p:cNvSpPr>
            <a:spLocks noGrp="1"/>
          </p:cNvSpPr>
          <p:nvPr>
            <p:ph type="title"/>
          </p:nvPr>
        </p:nvSpPr>
        <p:spPr/>
        <p:txBody>
          <a:bodyPr/>
          <a:lstStyle/>
          <a:p>
            <a:r>
              <a:rPr lang="en-US" dirty="0"/>
              <a:t>Module 1(Basic)</a:t>
            </a:r>
          </a:p>
        </p:txBody>
      </p:sp>
      <p:sp>
        <p:nvSpPr>
          <p:cNvPr id="3" name="Content Placeholder 2">
            <a:extLst>
              <a:ext uri="{FF2B5EF4-FFF2-40B4-BE49-F238E27FC236}">
                <a16:creationId xmlns:a16="http://schemas.microsoft.com/office/drawing/2014/main" id="{C7D05C3A-B19C-4266-A6E7-1D6C68CF915F}"/>
              </a:ext>
            </a:extLst>
          </p:cNvPr>
          <p:cNvSpPr>
            <a:spLocks noGrp="1"/>
          </p:cNvSpPr>
          <p:nvPr>
            <p:ph idx="1"/>
          </p:nvPr>
        </p:nvSpPr>
        <p:spPr/>
        <p:txBody>
          <a:bodyPr/>
          <a:lstStyle/>
          <a:p>
            <a:r>
              <a:rPr lang="en-US" dirty="0"/>
              <a:t>This module is completed for incidents.  In some incidents this may be the only module completed.</a:t>
            </a:r>
          </a:p>
          <a:p>
            <a:r>
              <a:rPr lang="en-US" dirty="0"/>
              <a:t>Coding of the incident may indicate if additional modules are required.</a:t>
            </a:r>
          </a:p>
          <a:p>
            <a:r>
              <a:rPr lang="en-US" dirty="0"/>
              <a:t>Information in the mandatory fields must be conform to NFIRS rules, or the system will not validate the report.  This does not mean that the report is accurate.</a:t>
            </a:r>
          </a:p>
        </p:txBody>
      </p:sp>
    </p:spTree>
    <p:extLst>
      <p:ext uri="{BB962C8B-B14F-4D97-AF65-F5344CB8AC3E}">
        <p14:creationId xmlns:p14="http://schemas.microsoft.com/office/powerpoint/2010/main" val="3072954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D51F-CCB2-45AA-BF2E-3CA0AA4584EC}"/>
              </a:ext>
            </a:extLst>
          </p:cNvPr>
          <p:cNvSpPr>
            <a:spLocks noGrp="1"/>
          </p:cNvSpPr>
          <p:nvPr>
            <p:ph type="title"/>
          </p:nvPr>
        </p:nvSpPr>
        <p:spPr/>
        <p:txBody>
          <a:bodyPr/>
          <a:lstStyle/>
          <a:p>
            <a:r>
              <a:rPr lang="en-US" dirty="0"/>
              <a:t>Module I</a:t>
            </a:r>
            <a:br>
              <a:rPr lang="en-US" dirty="0"/>
            </a:br>
            <a:r>
              <a:rPr lang="en-US" dirty="0"/>
              <a:t>Basic Report</a:t>
            </a:r>
            <a:br>
              <a:rPr lang="en-US" dirty="0"/>
            </a:br>
            <a:endParaRPr lang="en-US" dirty="0"/>
          </a:p>
        </p:txBody>
      </p:sp>
      <p:sp>
        <p:nvSpPr>
          <p:cNvPr id="3" name="Text Placeholder 2">
            <a:extLst>
              <a:ext uri="{FF2B5EF4-FFF2-40B4-BE49-F238E27FC236}">
                <a16:creationId xmlns:a16="http://schemas.microsoft.com/office/drawing/2014/main" id="{84F7F0B6-8BED-4355-A962-77C6672E7C0B}"/>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AE2C5A3A-E3D1-48C8-9D8A-542A1AA09B04}"/>
              </a:ext>
            </a:extLst>
          </p:cNvPr>
          <p:cNvSpPr>
            <a:spLocks noGrp="1"/>
          </p:cNvSpPr>
          <p:nvPr>
            <p:ph type="body" sz="half" idx="15"/>
          </p:nvPr>
        </p:nvSpPr>
        <p:spPr/>
        <p:txBody>
          <a:bodyPr/>
          <a:lstStyle/>
          <a:p>
            <a:endParaRPr lang="en-US" dirty="0"/>
          </a:p>
        </p:txBody>
      </p:sp>
      <p:sp>
        <p:nvSpPr>
          <p:cNvPr id="5" name="Text Placeholder 4">
            <a:extLst>
              <a:ext uri="{FF2B5EF4-FFF2-40B4-BE49-F238E27FC236}">
                <a16:creationId xmlns:a16="http://schemas.microsoft.com/office/drawing/2014/main" id="{DF4AB9B9-8775-423E-A5EE-A7E6F3317925}"/>
              </a:ext>
            </a:extLst>
          </p:cNvPr>
          <p:cNvSpPr>
            <a:spLocks noGrp="1"/>
          </p:cNvSpPr>
          <p:nvPr>
            <p:ph type="body" sz="quarter" idx="3"/>
          </p:nvPr>
        </p:nvSpPr>
        <p:spPr/>
        <p:txBody>
          <a:bodyPr/>
          <a:lstStyle/>
          <a:p>
            <a:endParaRPr lang="en-US"/>
          </a:p>
        </p:txBody>
      </p:sp>
      <p:sp>
        <p:nvSpPr>
          <p:cNvPr id="6" name="Text Placeholder 5">
            <a:extLst>
              <a:ext uri="{FF2B5EF4-FFF2-40B4-BE49-F238E27FC236}">
                <a16:creationId xmlns:a16="http://schemas.microsoft.com/office/drawing/2014/main" id="{98F07537-2128-45D6-BEE1-59540838658C}"/>
              </a:ext>
            </a:extLst>
          </p:cNvPr>
          <p:cNvSpPr>
            <a:spLocks noGrp="1"/>
          </p:cNvSpPr>
          <p:nvPr>
            <p:ph type="body" sz="half" idx="16"/>
          </p:nvPr>
        </p:nvSpPr>
        <p:spPr/>
        <p:txBody>
          <a:bodyPr/>
          <a:lstStyle/>
          <a:p>
            <a:endParaRPr lang="en-US" dirty="0"/>
          </a:p>
        </p:txBody>
      </p:sp>
      <p:sp>
        <p:nvSpPr>
          <p:cNvPr id="7" name="Text Placeholder 6">
            <a:extLst>
              <a:ext uri="{FF2B5EF4-FFF2-40B4-BE49-F238E27FC236}">
                <a16:creationId xmlns:a16="http://schemas.microsoft.com/office/drawing/2014/main" id="{C01CF909-7775-4AF7-B771-9C066A87ECDF}"/>
              </a:ext>
            </a:extLst>
          </p:cNvPr>
          <p:cNvSpPr>
            <a:spLocks noGrp="1"/>
          </p:cNvSpPr>
          <p:nvPr>
            <p:ph type="body" sz="quarter" idx="13"/>
          </p:nvPr>
        </p:nvSpPr>
        <p:spPr/>
        <p:txBody>
          <a:bodyPr/>
          <a:lstStyle/>
          <a:p>
            <a:r>
              <a:rPr lang="en-US" dirty="0"/>
              <a:t>Notes</a:t>
            </a:r>
          </a:p>
        </p:txBody>
      </p:sp>
      <p:sp>
        <p:nvSpPr>
          <p:cNvPr id="8" name="Text Placeholder 7">
            <a:extLst>
              <a:ext uri="{FF2B5EF4-FFF2-40B4-BE49-F238E27FC236}">
                <a16:creationId xmlns:a16="http://schemas.microsoft.com/office/drawing/2014/main" id="{0CBC2D8E-B8BE-440D-A9A1-7B2CC7948692}"/>
              </a:ext>
            </a:extLst>
          </p:cNvPr>
          <p:cNvSpPr>
            <a:spLocks noGrp="1"/>
          </p:cNvSpPr>
          <p:nvPr>
            <p:ph type="body" sz="half" idx="17"/>
          </p:nvPr>
        </p:nvSpPr>
        <p:spPr/>
        <p:txBody>
          <a:bodyPr/>
          <a:lstStyle/>
          <a:p>
            <a:r>
              <a:rPr lang="en-US" dirty="0"/>
              <a:t>The form shown is the form created by USFA.  Commercial forms may vary in appearance</a:t>
            </a:r>
          </a:p>
          <a:p>
            <a:endParaRPr lang="en-US" dirty="0"/>
          </a:p>
          <a:p>
            <a:r>
              <a:rPr lang="en-US" dirty="0"/>
              <a:t>All areas that have a  </a:t>
            </a:r>
          </a:p>
          <a:p>
            <a:r>
              <a:rPr lang="en-US" dirty="0"/>
              <a:t>Is a mandatory data fields that must be completed</a:t>
            </a:r>
          </a:p>
          <a:p>
            <a:endParaRPr lang="en-US" dirty="0"/>
          </a:p>
          <a:p>
            <a:r>
              <a:rPr lang="en-US" dirty="0"/>
              <a:t>This report is the bare minimum that an attorney should expect.</a:t>
            </a:r>
          </a:p>
          <a:p>
            <a:endParaRPr lang="en-US" dirty="0"/>
          </a:p>
        </p:txBody>
      </p:sp>
      <p:pic>
        <p:nvPicPr>
          <p:cNvPr id="12" name="Picture 11" descr="A close up of text on a white background&#10;&#10;Description automatically generated">
            <a:extLst>
              <a:ext uri="{FF2B5EF4-FFF2-40B4-BE49-F238E27FC236}">
                <a16:creationId xmlns:a16="http://schemas.microsoft.com/office/drawing/2014/main" id="{749AEDD3-1AB1-433E-B637-1503D9D082BF}"/>
              </a:ext>
            </a:extLst>
          </p:cNvPr>
          <p:cNvPicPr>
            <a:picLocks noChangeAspect="1"/>
          </p:cNvPicPr>
          <p:nvPr/>
        </p:nvPicPr>
        <p:blipFill rotWithShape="1">
          <a:blip r:embed="rId2">
            <a:extLst>
              <a:ext uri="{28A0092B-C50C-407E-A947-70E740481C1C}">
                <a14:useLocalDpi xmlns:a14="http://schemas.microsoft.com/office/drawing/2010/main" val="0"/>
              </a:ext>
            </a:extLst>
          </a:blip>
          <a:srcRect l="3612" b="6315"/>
          <a:stretch/>
        </p:blipFill>
        <p:spPr>
          <a:xfrm>
            <a:off x="638259" y="2226890"/>
            <a:ext cx="2936241" cy="3930841"/>
          </a:xfrm>
          <a:prstGeom prst="rect">
            <a:avLst/>
          </a:prstGeom>
        </p:spPr>
      </p:pic>
      <p:pic>
        <p:nvPicPr>
          <p:cNvPr id="14" name="Picture 13">
            <a:extLst>
              <a:ext uri="{FF2B5EF4-FFF2-40B4-BE49-F238E27FC236}">
                <a16:creationId xmlns:a16="http://schemas.microsoft.com/office/drawing/2014/main" id="{0406B000-F95C-4176-8C06-F541F1D11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572250" y="2952750"/>
            <a:ext cx="109678" cy="109678"/>
          </a:xfrm>
          <a:prstGeom prst="rect">
            <a:avLst/>
          </a:prstGeom>
        </p:spPr>
      </p:pic>
      <p:pic>
        <p:nvPicPr>
          <p:cNvPr id="16" name="Picture 15">
            <a:extLst>
              <a:ext uri="{FF2B5EF4-FFF2-40B4-BE49-F238E27FC236}">
                <a16:creationId xmlns:a16="http://schemas.microsoft.com/office/drawing/2014/main" id="{644B0F76-6B1B-4CCF-A2D5-AD35D0859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750" y="2952750"/>
            <a:ext cx="952500" cy="952500"/>
          </a:xfrm>
          <a:prstGeom prst="rect">
            <a:avLst/>
          </a:prstGeom>
        </p:spPr>
      </p:pic>
      <p:pic>
        <p:nvPicPr>
          <p:cNvPr id="18" name="Picture 17" descr="A picture containing graphical user interface&#10;&#10;Description automatically generated">
            <a:extLst>
              <a:ext uri="{FF2B5EF4-FFF2-40B4-BE49-F238E27FC236}">
                <a16:creationId xmlns:a16="http://schemas.microsoft.com/office/drawing/2014/main" id="{37B798ED-E3A0-44F3-89F9-A68226BC6E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8709" y="2181876"/>
            <a:ext cx="3031191" cy="3975855"/>
          </a:xfrm>
          <a:prstGeom prst="rect">
            <a:avLst/>
          </a:prstGeom>
        </p:spPr>
      </p:pic>
      <p:sp>
        <p:nvSpPr>
          <p:cNvPr id="19" name="Star: 5 Points 18">
            <a:extLst>
              <a:ext uri="{FF2B5EF4-FFF2-40B4-BE49-F238E27FC236}">
                <a16:creationId xmlns:a16="http://schemas.microsoft.com/office/drawing/2014/main" id="{F7E132A8-4676-402B-B624-DF9DCAC600E7}"/>
              </a:ext>
            </a:extLst>
          </p:cNvPr>
          <p:cNvSpPr/>
          <p:nvPr/>
        </p:nvSpPr>
        <p:spPr>
          <a:xfrm>
            <a:off x="9042587" y="3737520"/>
            <a:ext cx="405799" cy="335460"/>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391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0216-9713-4683-9636-CCB63B078140}"/>
              </a:ext>
            </a:extLst>
          </p:cNvPr>
          <p:cNvSpPr>
            <a:spLocks noGrp="1"/>
          </p:cNvSpPr>
          <p:nvPr>
            <p:ph type="title"/>
          </p:nvPr>
        </p:nvSpPr>
        <p:spPr/>
        <p:txBody>
          <a:bodyPr/>
          <a:lstStyle/>
          <a:p>
            <a:r>
              <a:rPr lang="en-US" dirty="0"/>
              <a:t>Module 1 Section A</a:t>
            </a:r>
          </a:p>
        </p:txBody>
      </p:sp>
      <p:sp>
        <p:nvSpPr>
          <p:cNvPr id="3" name="Text Placeholder 2">
            <a:extLst>
              <a:ext uri="{FF2B5EF4-FFF2-40B4-BE49-F238E27FC236}">
                <a16:creationId xmlns:a16="http://schemas.microsoft.com/office/drawing/2014/main" id="{7D02C7D5-0250-4FEB-9D2E-BDB232D0B8E1}"/>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ECC1A04A-767B-48D6-B0F8-D942C3AFCEF7}"/>
              </a:ext>
            </a:extLst>
          </p:cNvPr>
          <p:cNvSpPr>
            <a:spLocks noGrp="1"/>
          </p:cNvSpPr>
          <p:nvPr>
            <p:ph type="body" sz="half" idx="15"/>
          </p:nvPr>
        </p:nvSpPr>
        <p:spPr/>
        <p:txBody>
          <a:bodyPr/>
          <a:lstStyle/>
          <a:p>
            <a:r>
              <a:rPr lang="en-US" dirty="0"/>
              <a:t>FDID:  This is the identification number of the fire department.  This is issued  by the state</a:t>
            </a:r>
          </a:p>
          <a:p>
            <a:endParaRPr lang="en-US" dirty="0"/>
          </a:p>
          <a:p>
            <a:r>
              <a:rPr lang="en-US" dirty="0"/>
              <a:t>State:  The state abbreviation assigned by the United States Postal Service</a:t>
            </a:r>
          </a:p>
          <a:p>
            <a:r>
              <a:rPr lang="en-US" dirty="0"/>
              <a:t>Incident Date:  The date the incident </a:t>
            </a:r>
            <a:r>
              <a:rPr lang="en-US" dirty="0" err="1"/>
              <a:t>occuried</a:t>
            </a:r>
            <a:endParaRPr lang="en-US" dirty="0"/>
          </a:p>
          <a:p>
            <a:r>
              <a:rPr lang="en-US" b="1" dirty="0"/>
              <a:t>Note:  This may not be the same as the date of loss.</a:t>
            </a:r>
          </a:p>
        </p:txBody>
      </p:sp>
      <p:sp>
        <p:nvSpPr>
          <p:cNvPr id="5" name="Text Placeholder 4">
            <a:extLst>
              <a:ext uri="{FF2B5EF4-FFF2-40B4-BE49-F238E27FC236}">
                <a16:creationId xmlns:a16="http://schemas.microsoft.com/office/drawing/2014/main" id="{B995F7E4-E95B-4B30-B9CB-437BF646B116}"/>
              </a:ext>
            </a:extLst>
          </p:cNvPr>
          <p:cNvSpPr>
            <a:spLocks noGrp="1"/>
          </p:cNvSpPr>
          <p:nvPr>
            <p:ph type="body" sz="quarter" idx="3"/>
          </p:nvPr>
        </p:nvSpPr>
        <p:spPr/>
        <p:txBody>
          <a:bodyPr/>
          <a:lstStyle/>
          <a:p>
            <a:endParaRPr lang="en-US"/>
          </a:p>
        </p:txBody>
      </p:sp>
      <p:sp>
        <p:nvSpPr>
          <p:cNvPr id="6" name="Text Placeholder 5">
            <a:extLst>
              <a:ext uri="{FF2B5EF4-FFF2-40B4-BE49-F238E27FC236}">
                <a16:creationId xmlns:a16="http://schemas.microsoft.com/office/drawing/2014/main" id="{BF2B8219-ED19-48C9-A503-AAD6817C633A}"/>
              </a:ext>
            </a:extLst>
          </p:cNvPr>
          <p:cNvSpPr>
            <a:spLocks noGrp="1"/>
          </p:cNvSpPr>
          <p:nvPr>
            <p:ph type="body" sz="half" idx="16"/>
          </p:nvPr>
        </p:nvSpPr>
        <p:spPr/>
        <p:txBody>
          <a:bodyPr/>
          <a:lstStyle/>
          <a:p>
            <a:r>
              <a:rPr lang="en-US" dirty="0"/>
              <a:t>Station:  This is the fire station that is completing the report.  There may be other stations that respond to this call</a:t>
            </a:r>
          </a:p>
          <a:p>
            <a:r>
              <a:rPr lang="en-US" dirty="0"/>
              <a:t>Incident number:  This administrative number assigned by the department.  Attorneys should use this number for FOIA request instead of a claim or case number.</a:t>
            </a:r>
          </a:p>
          <a:p>
            <a:endParaRPr lang="en-US" dirty="0"/>
          </a:p>
        </p:txBody>
      </p:sp>
      <p:sp>
        <p:nvSpPr>
          <p:cNvPr id="7" name="Text Placeholder 6">
            <a:extLst>
              <a:ext uri="{FF2B5EF4-FFF2-40B4-BE49-F238E27FC236}">
                <a16:creationId xmlns:a16="http://schemas.microsoft.com/office/drawing/2014/main" id="{4592DD5F-2B01-48DE-BF3D-96E52B1984F9}"/>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82FA9EAE-D1A4-4EC0-9732-D8BC12A7DB8A}"/>
              </a:ext>
            </a:extLst>
          </p:cNvPr>
          <p:cNvSpPr>
            <a:spLocks noGrp="1"/>
          </p:cNvSpPr>
          <p:nvPr>
            <p:ph type="body" sz="half" idx="17"/>
          </p:nvPr>
        </p:nvSpPr>
        <p:spPr/>
        <p:txBody>
          <a:bodyPr/>
          <a:lstStyle/>
          <a:p>
            <a:r>
              <a:rPr lang="en-US" dirty="0"/>
              <a:t>Exposure:  This shows the number is buildings or vehicles that burned in this incident.  All reports start as 000.  There is no order for the additional reports. </a:t>
            </a:r>
          </a:p>
          <a:p>
            <a:endParaRPr lang="en-US" dirty="0"/>
          </a:p>
          <a:p>
            <a:r>
              <a:rPr lang="en-US" dirty="0"/>
              <a:t>Delete, Change or No Activity.  Used if there is a change in report.  Often this is not used, and some commercial software will not allow for this to be entered. </a:t>
            </a:r>
          </a:p>
        </p:txBody>
      </p:sp>
      <p:pic>
        <p:nvPicPr>
          <p:cNvPr id="10" name="Content Placeholder 5" descr="A close up of text on a white background&#10;&#10;Description automatically generated">
            <a:extLst>
              <a:ext uri="{FF2B5EF4-FFF2-40B4-BE49-F238E27FC236}">
                <a16:creationId xmlns:a16="http://schemas.microsoft.com/office/drawing/2014/main" id="{F3EE0962-95BB-4F9F-AEC9-21581A634914}"/>
              </a:ext>
            </a:extLst>
          </p:cNvPr>
          <p:cNvPicPr>
            <a:picLocks noChangeAspect="1"/>
          </p:cNvPicPr>
          <p:nvPr/>
        </p:nvPicPr>
        <p:blipFill rotWithShape="1">
          <a:blip r:embed="rId2">
            <a:extLst>
              <a:ext uri="{28A0092B-C50C-407E-A947-70E740481C1C}">
                <a14:useLocalDpi xmlns:a14="http://schemas.microsoft.com/office/drawing/2010/main" val="0"/>
              </a:ext>
            </a:extLst>
          </a:blip>
          <a:srcRect l="3067" b="91711"/>
          <a:stretch/>
        </p:blipFill>
        <p:spPr>
          <a:xfrm>
            <a:off x="653987" y="1380772"/>
            <a:ext cx="10905066" cy="1286228"/>
          </a:xfrm>
          <a:prstGeom prst="rect">
            <a:avLst/>
          </a:prstGeom>
        </p:spPr>
      </p:pic>
    </p:spTree>
    <p:extLst>
      <p:ext uri="{BB962C8B-B14F-4D97-AF65-F5344CB8AC3E}">
        <p14:creationId xmlns:p14="http://schemas.microsoft.com/office/powerpoint/2010/main" val="2337087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AB6B-BC1E-4E0D-92C0-C663507769D2}"/>
              </a:ext>
            </a:extLst>
          </p:cNvPr>
          <p:cNvSpPr>
            <a:spLocks noGrp="1"/>
          </p:cNvSpPr>
          <p:nvPr>
            <p:ph type="title"/>
          </p:nvPr>
        </p:nvSpPr>
        <p:spPr/>
        <p:txBody>
          <a:bodyPr/>
          <a:lstStyle/>
          <a:p>
            <a:r>
              <a:rPr lang="en-US" dirty="0"/>
              <a:t>Module 1 Section A</a:t>
            </a:r>
            <a:br>
              <a:rPr lang="en-US" dirty="0"/>
            </a:br>
            <a:r>
              <a:rPr lang="en-US" dirty="0"/>
              <a:t>Attorney Notes</a:t>
            </a:r>
            <a:br>
              <a:rPr lang="en-US" dirty="0"/>
            </a:br>
            <a:endParaRPr lang="en-US" dirty="0"/>
          </a:p>
        </p:txBody>
      </p:sp>
      <p:sp>
        <p:nvSpPr>
          <p:cNvPr id="3" name="Content Placeholder 2">
            <a:extLst>
              <a:ext uri="{FF2B5EF4-FFF2-40B4-BE49-F238E27FC236}">
                <a16:creationId xmlns:a16="http://schemas.microsoft.com/office/drawing/2014/main" id="{1734C1AA-8DA3-4DD8-94BF-4C0C85D7B970}"/>
              </a:ext>
            </a:extLst>
          </p:cNvPr>
          <p:cNvSpPr>
            <a:spLocks noGrp="1"/>
          </p:cNvSpPr>
          <p:nvPr>
            <p:ph idx="1"/>
          </p:nvPr>
        </p:nvSpPr>
        <p:spPr/>
        <p:txBody>
          <a:bodyPr>
            <a:normAutofit lnSpcReduction="10000"/>
          </a:bodyPr>
          <a:lstStyle/>
          <a:p>
            <a:r>
              <a:rPr lang="en-US" dirty="0"/>
              <a:t>Try to use the incident number and the date.  This is often how departments will try to fine the report.  Attorney case numbers and loss claim numbers do not help the department in locating the report.</a:t>
            </a:r>
          </a:p>
          <a:p>
            <a:r>
              <a:rPr lang="en-US" dirty="0"/>
              <a:t>Exposure numbers:  If no other property was burned.  The exposure number is 000.</a:t>
            </a:r>
          </a:p>
          <a:p>
            <a:pPr lvl="1"/>
            <a:r>
              <a:rPr lang="en-US" dirty="0"/>
              <a:t>Example:  A house was involved in a fire.  The flames ignited the car in the driveway.  There will be two reports.  Exposure 000 will by for the house and 001 will be for the car.  This also applies if the fire crosses property lines.</a:t>
            </a:r>
          </a:p>
          <a:p>
            <a:pPr lvl="1"/>
            <a:r>
              <a:rPr lang="en-US" dirty="0"/>
              <a:t>Exposure reports will share the same incident number.</a:t>
            </a:r>
          </a:p>
          <a:p>
            <a:pPr lvl="1"/>
            <a:r>
              <a:rPr lang="en-US" dirty="0"/>
              <a:t>For apartments with no firewall, then only one report is completed for the entire building.</a:t>
            </a:r>
          </a:p>
          <a:p>
            <a:pPr marL="457200" lvl="1" indent="0">
              <a:buNone/>
            </a:pPr>
            <a:endParaRPr lang="en-US" dirty="0"/>
          </a:p>
          <a:p>
            <a:endParaRPr lang="en-US" dirty="0"/>
          </a:p>
        </p:txBody>
      </p:sp>
    </p:spTree>
    <p:extLst>
      <p:ext uri="{BB962C8B-B14F-4D97-AF65-F5344CB8AC3E}">
        <p14:creationId xmlns:p14="http://schemas.microsoft.com/office/powerpoint/2010/main" val="2546161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7FFC2-198C-4E19-B736-111D360AA26A}"/>
              </a:ext>
            </a:extLst>
          </p:cNvPr>
          <p:cNvSpPr>
            <a:spLocks noGrp="1"/>
          </p:cNvSpPr>
          <p:nvPr>
            <p:ph type="title"/>
          </p:nvPr>
        </p:nvSpPr>
        <p:spPr/>
        <p:txBody>
          <a:bodyPr/>
          <a:lstStyle/>
          <a:p>
            <a:pPr algn="ctr"/>
            <a:r>
              <a:rPr lang="en-US" dirty="0"/>
              <a:t>Objectives</a:t>
            </a:r>
          </a:p>
        </p:txBody>
      </p:sp>
      <p:sp>
        <p:nvSpPr>
          <p:cNvPr id="3" name="Content Placeholder 2">
            <a:extLst>
              <a:ext uri="{FF2B5EF4-FFF2-40B4-BE49-F238E27FC236}">
                <a16:creationId xmlns:a16="http://schemas.microsoft.com/office/drawing/2014/main" id="{E3EF5E0D-1F3B-4343-9F91-490DE5FA4B21}"/>
              </a:ext>
            </a:extLst>
          </p:cNvPr>
          <p:cNvSpPr>
            <a:spLocks noGrp="1"/>
          </p:cNvSpPr>
          <p:nvPr>
            <p:ph idx="1"/>
          </p:nvPr>
        </p:nvSpPr>
        <p:spPr/>
        <p:txBody>
          <a:bodyPr/>
          <a:lstStyle/>
          <a:p>
            <a:r>
              <a:rPr lang="en-US" dirty="0"/>
              <a:t>Understand the purpose of fire reports</a:t>
            </a:r>
          </a:p>
          <a:p>
            <a:r>
              <a:rPr lang="en-US" dirty="0"/>
              <a:t>Understand the National Fire Incident Reporting System (NFIRS)</a:t>
            </a:r>
          </a:p>
          <a:p>
            <a:r>
              <a:rPr lang="en-US" dirty="0"/>
              <a:t>Basic NFIRS Rules</a:t>
            </a:r>
          </a:p>
          <a:p>
            <a:r>
              <a:rPr lang="en-US" dirty="0"/>
              <a:t>Overview of the modules</a:t>
            </a:r>
          </a:p>
          <a:p>
            <a:r>
              <a:rPr lang="en-US" dirty="0"/>
              <a:t>Know NFPA 921’s position on Fire Reports</a:t>
            </a:r>
          </a:p>
        </p:txBody>
      </p:sp>
    </p:spTree>
    <p:extLst>
      <p:ext uri="{BB962C8B-B14F-4D97-AF65-F5344CB8AC3E}">
        <p14:creationId xmlns:p14="http://schemas.microsoft.com/office/powerpoint/2010/main" val="890964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D4FF-8BAA-4BD9-BC7E-148872381A00}"/>
              </a:ext>
            </a:extLst>
          </p:cNvPr>
          <p:cNvSpPr>
            <a:spLocks noGrp="1"/>
          </p:cNvSpPr>
          <p:nvPr>
            <p:ph type="title"/>
          </p:nvPr>
        </p:nvSpPr>
        <p:spPr/>
        <p:txBody>
          <a:bodyPr/>
          <a:lstStyle/>
          <a:p>
            <a:r>
              <a:rPr lang="en-US" dirty="0"/>
              <a:t>Module 1 Section B</a:t>
            </a:r>
            <a:br>
              <a:rPr lang="en-US" dirty="0"/>
            </a:br>
            <a:r>
              <a:rPr lang="en-US" dirty="0"/>
              <a:t>Address</a:t>
            </a:r>
          </a:p>
        </p:txBody>
      </p:sp>
      <p:sp>
        <p:nvSpPr>
          <p:cNvPr id="3" name="Text Placeholder 2">
            <a:extLst>
              <a:ext uri="{FF2B5EF4-FFF2-40B4-BE49-F238E27FC236}">
                <a16:creationId xmlns:a16="http://schemas.microsoft.com/office/drawing/2014/main" id="{3A8DAED1-79C8-4D9B-9388-FB76BCA44A5A}"/>
              </a:ext>
            </a:extLst>
          </p:cNvPr>
          <p:cNvSpPr>
            <a:spLocks noGrp="1"/>
          </p:cNvSpPr>
          <p:nvPr>
            <p:ph type="body" sz="half" idx="2"/>
          </p:nvPr>
        </p:nvSpPr>
        <p:spPr/>
        <p:txBody>
          <a:bodyPr/>
          <a:lstStyle/>
          <a:p>
            <a:endParaRPr lang="en-US" dirty="0"/>
          </a:p>
          <a:p>
            <a:endParaRPr lang="en-US" dirty="0"/>
          </a:p>
          <a:p>
            <a:endParaRPr lang="en-US" dirty="0"/>
          </a:p>
        </p:txBody>
      </p:sp>
      <p:pic>
        <p:nvPicPr>
          <p:cNvPr id="5" name="Picture 4" descr="A close up of text on a white background&#10;&#10;Description automatically generated">
            <a:extLst>
              <a:ext uri="{FF2B5EF4-FFF2-40B4-BE49-F238E27FC236}">
                <a16:creationId xmlns:a16="http://schemas.microsoft.com/office/drawing/2014/main" id="{AB40D8C1-4262-4384-9655-558985508284}"/>
              </a:ext>
            </a:extLst>
          </p:cNvPr>
          <p:cNvPicPr>
            <a:picLocks noChangeAspect="1"/>
          </p:cNvPicPr>
          <p:nvPr/>
        </p:nvPicPr>
        <p:blipFill rotWithShape="1">
          <a:blip r:embed="rId2">
            <a:extLst>
              <a:ext uri="{28A0092B-C50C-407E-A947-70E740481C1C}">
                <a14:useLocalDpi xmlns:a14="http://schemas.microsoft.com/office/drawing/2010/main" val="0"/>
              </a:ext>
            </a:extLst>
          </a:blip>
          <a:srcRect l="6383" t="7500" r="5491" b="81575"/>
          <a:stretch/>
        </p:blipFill>
        <p:spPr>
          <a:xfrm>
            <a:off x="482599" y="3384550"/>
            <a:ext cx="8502787" cy="1250950"/>
          </a:xfrm>
          <a:prstGeom prst="rect">
            <a:avLst/>
          </a:prstGeom>
        </p:spPr>
      </p:pic>
    </p:spTree>
    <p:extLst>
      <p:ext uri="{BB962C8B-B14F-4D97-AF65-F5344CB8AC3E}">
        <p14:creationId xmlns:p14="http://schemas.microsoft.com/office/powerpoint/2010/main" val="2532826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3AD4-BE62-47D4-B69D-7D5132E385BA}"/>
              </a:ext>
            </a:extLst>
          </p:cNvPr>
          <p:cNvSpPr>
            <a:spLocks noGrp="1"/>
          </p:cNvSpPr>
          <p:nvPr>
            <p:ph type="title"/>
          </p:nvPr>
        </p:nvSpPr>
        <p:spPr/>
        <p:txBody>
          <a:bodyPr/>
          <a:lstStyle/>
          <a:p>
            <a:r>
              <a:rPr lang="en-US" dirty="0"/>
              <a:t>Module 1 Address</a:t>
            </a:r>
            <a:br>
              <a:rPr lang="en-US" dirty="0"/>
            </a:br>
            <a:r>
              <a:rPr lang="en-US" dirty="0"/>
              <a:t>Attorney Notes</a:t>
            </a:r>
          </a:p>
        </p:txBody>
      </p:sp>
      <p:sp>
        <p:nvSpPr>
          <p:cNvPr id="3" name="Content Placeholder 2">
            <a:extLst>
              <a:ext uri="{FF2B5EF4-FFF2-40B4-BE49-F238E27FC236}">
                <a16:creationId xmlns:a16="http://schemas.microsoft.com/office/drawing/2014/main" id="{492FED93-62F7-4468-837B-DC61A75C0DB0}"/>
              </a:ext>
            </a:extLst>
          </p:cNvPr>
          <p:cNvSpPr>
            <a:spLocks noGrp="1"/>
          </p:cNvSpPr>
          <p:nvPr>
            <p:ph idx="1"/>
          </p:nvPr>
        </p:nvSpPr>
        <p:spPr/>
        <p:txBody>
          <a:bodyPr/>
          <a:lstStyle/>
          <a:p>
            <a:r>
              <a:rPr lang="en-US" dirty="0"/>
              <a:t>Address should be verified.  However, with CAD systems, the wrong address (i.e. house next door) may be used.  If the department has no address, then the CAD report may need to be request.</a:t>
            </a:r>
          </a:p>
          <a:p>
            <a:r>
              <a:rPr lang="en-US" dirty="0"/>
              <a:t>With wildland fires the street address may be only reference point and not the actual location.</a:t>
            </a:r>
          </a:p>
          <a:p>
            <a:endParaRPr lang="en-US" dirty="0"/>
          </a:p>
          <a:p>
            <a:r>
              <a:rPr lang="en-US" dirty="0"/>
              <a:t>With many commercial systems, an attorney may request a record search to see how many times the fire department responded to that location.  This is beneficial involving cases or insurance fraud or domestic violence.</a:t>
            </a:r>
          </a:p>
        </p:txBody>
      </p:sp>
    </p:spTree>
    <p:extLst>
      <p:ext uri="{BB962C8B-B14F-4D97-AF65-F5344CB8AC3E}">
        <p14:creationId xmlns:p14="http://schemas.microsoft.com/office/powerpoint/2010/main" val="1510023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2157-5D26-4A49-A899-1BF2B746A67F}"/>
              </a:ext>
            </a:extLst>
          </p:cNvPr>
          <p:cNvSpPr>
            <a:spLocks noGrp="1"/>
          </p:cNvSpPr>
          <p:nvPr>
            <p:ph type="title"/>
          </p:nvPr>
        </p:nvSpPr>
        <p:spPr/>
        <p:txBody>
          <a:bodyPr/>
          <a:lstStyle/>
          <a:p>
            <a:r>
              <a:rPr lang="en-US" dirty="0"/>
              <a:t>Module 1 Section C</a:t>
            </a:r>
            <a:br>
              <a:rPr lang="en-US" dirty="0"/>
            </a:br>
            <a:r>
              <a:rPr lang="en-US" dirty="0"/>
              <a:t>Incident Type</a:t>
            </a:r>
          </a:p>
        </p:txBody>
      </p:sp>
      <p:pic>
        <p:nvPicPr>
          <p:cNvPr id="8" name="Content Placeholder 7" descr="A close up of text on a white background&#10;&#10;Description automatically generated">
            <a:extLst>
              <a:ext uri="{FF2B5EF4-FFF2-40B4-BE49-F238E27FC236}">
                <a16:creationId xmlns:a16="http://schemas.microsoft.com/office/drawing/2014/main" id="{AEE258B1-0FF3-48DA-93E3-6190443426E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977" t="19996" r="65857" b="75912"/>
          <a:stretch/>
        </p:blipFill>
        <p:spPr>
          <a:xfrm>
            <a:off x="754529" y="3175000"/>
            <a:ext cx="4078942" cy="762000"/>
          </a:xfrm>
        </p:spPr>
      </p:pic>
      <p:sp>
        <p:nvSpPr>
          <p:cNvPr id="4" name="Content Placeholder 3">
            <a:extLst>
              <a:ext uri="{FF2B5EF4-FFF2-40B4-BE49-F238E27FC236}">
                <a16:creationId xmlns:a16="http://schemas.microsoft.com/office/drawing/2014/main" id="{376D985C-AF64-45B4-8E5B-099FD7F82379}"/>
              </a:ext>
            </a:extLst>
          </p:cNvPr>
          <p:cNvSpPr>
            <a:spLocks noGrp="1"/>
          </p:cNvSpPr>
          <p:nvPr>
            <p:ph sz="half" idx="2"/>
          </p:nvPr>
        </p:nvSpPr>
        <p:spPr/>
        <p:txBody>
          <a:bodyPr>
            <a:normAutofit lnSpcReduction="10000"/>
          </a:bodyPr>
          <a:lstStyle/>
          <a:p>
            <a:r>
              <a:rPr lang="en-US" dirty="0"/>
              <a:t>This is a drop down that contains a 3-digit number and description.  The number is assigned by USFA and cannot be changed.  However, some commercial software will allow a description change</a:t>
            </a:r>
          </a:p>
          <a:p>
            <a:r>
              <a:rPr lang="en-US" dirty="0"/>
              <a:t>Codes range from 100 to 900.  The lower the number to more severe.</a:t>
            </a:r>
          </a:p>
          <a:p>
            <a:r>
              <a:rPr lang="en-US" dirty="0"/>
              <a:t>The incident is what is found on scene, not what the FD was called for</a:t>
            </a:r>
          </a:p>
          <a:p>
            <a:r>
              <a:rPr lang="en-US" dirty="0"/>
              <a:t>Departments can create plus 1 code to further define the incident</a:t>
            </a:r>
          </a:p>
        </p:txBody>
      </p:sp>
    </p:spTree>
    <p:extLst>
      <p:ext uri="{BB962C8B-B14F-4D97-AF65-F5344CB8AC3E}">
        <p14:creationId xmlns:p14="http://schemas.microsoft.com/office/powerpoint/2010/main" val="525847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DD7B-F4E4-4D82-956D-F0AB29F9DD21}"/>
              </a:ext>
            </a:extLst>
          </p:cNvPr>
          <p:cNvSpPr>
            <a:spLocks noGrp="1"/>
          </p:cNvSpPr>
          <p:nvPr>
            <p:ph type="title"/>
          </p:nvPr>
        </p:nvSpPr>
        <p:spPr/>
        <p:txBody>
          <a:bodyPr/>
          <a:lstStyle/>
          <a:p>
            <a:r>
              <a:rPr lang="en-US" dirty="0"/>
              <a:t>Module 1</a:t>
            </a:r>
            <a:br>
              <a:rPr lang="en-US" dirty="0"/>
            </a:br>
            <a:r>
              <a:rPr lang="en-US" dirty="0"/>
              <a:t>Major Incident Code Group</a:t>
            </a:r>
          </a:p>
        </p:txBody>
      </p:sp>
      <p:sp>
        <p:nvSpPr>
          <p:cNvPr id="3" name="Content Placeholder 2">
            <a:extLst>
              <a:ext uri="{FF2B5EF4-FFF2-40B4-BE49-F238E27FC236}">
                <a16:creationId xmlns:a16="http://schemas.microsoft.com/office/drawing/2014/main" id="{2959410E-A158-4850-BCD8-FF4A23B31B17}"/>
              </a:ext>
            </a:extLst>
          </p:cNvPr>
          <p:cNvSpPr>
            <a:spLocks noGrp="1"/>
          </p:cNvSpPr>
          <p:nvPr>
            <p:ph sz="half" idx="1"/>
          </p:nvPr>
        </p:nvSpPr>
        <p:spPr/>
        <p:txBody>
          <a:bodyPr/>
          <a:lstStyle/>
          <a:p>
            <a:r>
              <a:rPr lang="en-US" dirty="0"/>
              <a:t>100</a:t>
            </a:r>
          </a:p>
          <a:p>
            <a:r>
              <a:rPr lang="en-US" dirty="0"/>
              <a:t>200</a:t>
            </a:r>
          </a:p>
          <a:p>
            <a:r>
              <a:rPr lang="en-US" dirty="0"/>
              <a:t>300</a:t>
            </a:r>
          </a:p>
          <a:p>
            <a:r>
              <a:rPr lang="en-US" dirty="0"/>
              <a:t>400</a:t>
            </a:r>
          </a:p>
          <a:p>
            <a:r>
              <a:rPr lang="en-US" dirty="0"/>
              <a:t>500</a:t>
            </a:r>
          </a:p>
          <a:p>
            <a:r>
              <a:rPr lang="en-US" dirty="0"/>
              <a:t>600</a:t>
            </a:r>
          </a:p>
          <a:p>
            <a:r>
              <a:rPr lang="en-US" dirty="0"/>
              <a:t>700</a:t>
            </a:r>
          </a:p>
          <a:p>
            <a:r>
              <a:rPr lang="en-US" dirty="0"/>
              <a:t>800</a:t>
            </a:r>
          </a:p>
          <a:p>
            <a:r>
              <a:rPr lang="en-US" dirty="0"/>
              <a:t>900	</a:t>
            </a:r>
            <a:br>
              <a:rPr lang="en-US" dirty="0"/>
            </a:br>
            <a:endParaRPr lang="en-US" dirty="0"/>
          </a:p>
          <a:p>
            <a:endParaRPr lang="en-US" dirty="0"/>
          </a:p>
        </p:txBody>
      </p:sp>
      <p:sp>
        <p:nvSpPr>
          <p:cNvPr id="4" name="Content Placeholder 3">
            <a:extLst>
              <a:ext uri="{FF2B5EF4-FFF2-40B4-BE49-F238E27FC236}">
                <a16:creationId xmlns:a16="http://schemas.microsoft.com/office/drawing/2014/main" id="{CF4C4BFE-1A0F-4FE9-84B0-9691A35D6EC7}"/>
              </a:ext>
            </a:extLst>
          </p:cNvPr>
          <p:cNvSpPr>
            <a:spLocks noGrp="1"/>
          </p:cNvSpPr>
          <p:nvPr>
            <p:ph sz="half" idx="2"/>
          </p:nvPr>
        </p:nvSpPr>
        <p:spPr>
          <a:xfrm>
            <a:off x="2120900" y="2056092"/>
            <a:ext cx="7929935" cy="4200245"/>
          </a:xfrm>
        </p:spPr>
        <p:txBody>
          <a:bodyPr/>
          <a:lstStyle/>
          <a:p>
            <a:pPr marL="0" indent="0">
              <a:buNone/>
            </a:pPr>
            <a:r>
              <a:rPr lang="en-US" dirty="0"/>
              <a:t>Fire</a:t>
            </a:r>
          </a:p>
          <a:p>
            <a:pPr marL="0" indent="0">
              <a:buNone/>
            </a:pPr>
            <a:r>
              <a:rPr lang="en-US" dirty="0"/>
              <a:t>Overpressure </a:t>
            </a:r>
            <a:r>
              <a:rPr lang="en-US" dirty="0" err="1"/>
              <a:t>Repture</a:t>
            </a:r>
            <a:r>
              <a:rPr lang="en-US" dirty="0"/>
              <a:t>, Explosion, Overheat (No Ensuing Fire)</a:t>
            </a:r>
          </a:p>
          <a:p>
            <a:pPr marL="0" indent="0">
              <a:buNone/>
            </a:pPr>
            <a:r>
              <a:rPr lang="en-US" dirty="0"/>
              <a:t>Rescue &amp; Emergency Medical Service (EMS) Incidents</a:t>
            </a:r>
          </a:p>
          <a:p>
            <a:pPr marL="0" indent="0">
              <a:buNone/>
            </a:pPr>
            <a:r>
              <a:rPr lang="en-US" dirty="0"/>
              <a:t>Hazardous Condition (No Fire)</a:t>
            </a:r>
          </a:p>
          <a:p>
            <a:pPr marL="0" indent="0">
              <a:buNone/>
            </a:pPr>
            <a:r>
              <a:rPr lang="en-US" dirty="0"/>
              <a:t>Service Call</a:t>
            </a:r>
          </a:p>
          <a:p>
            <a:pPr marL="0" indent="0">
              <a:buNone/>
            </a:pPr>
            <a:r>
              <a:rPr lang="en-US" dirty="0"/>
              <a:t>Good Intent Call</a:t>
            </a:r>
          </a:p>
          <a:p>
            <a:pPr marL="0" indent="0">
              <a:buNone/>
            </a:pPr>
            <a:r>
              <a:rPr lang="en-US" dirty="0"/>
              <a:t>False Alarm and False Call</a:t>
            </a:r>
          </a:p>
          <a:p>
            <a:pPr marL="0" indent="0">
              <a:buNone/>
            </a:pPr>
            <a:r>
              <a:rPr lang="en-US" dirty="0"/>
              <a:t>Severe Weather and Natural Disaster</a:t>
            </a:r>
          </a:p>
          <a:p>
            <a:pPr marL="0" indent="0">
              <a:buNone/>
            </a:pPr>
            <a:r>
              <a:rPr lang="en-US" dirty="0"/>
              <a:t>Special Incident Type</a:t>
            </a:r>
          </a:p>
        </p:txBody>
      </p:sp>
    </p:spTree>
    <p:extLst>
      <p:ext uri="{BB962C8B-B14F-4D97-AF65-F5344CB8AC3E}">
        <p14:creationId xmlns:p14="http://schemas.microsoft.com/office/powerpoint/2010/main" val="2465439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A9A1-742A-454E-812E-DCF1D71A7D75}"/>
              </a:ext>
            </a:extLst>
          </p:cNvPr>
          <p:cNvSpPr>
            <a:spLocks noGrp="1"/>
          </p:cNvSpPr>
          <p:nvPr>
            <p:ph type="title"/>
          </p:nvPr>
        </p:nvSpPr>
        <p:spPr/>
        <p:txBody>
          <a:bodyPr/>
          <a:lstStyle/>
          <a:p>
            <a:r>
              <a:rPr lang="en-US" dirty="0"/>
              <a:t>Module 1  Incident Type</a:t>
            </a:r>
            <a:br>
              <a:rPr lang="en-US" dirty="0"/>
            </a:br>
            <a:r>
              <a:rPr lang="en-US" dirty="0"/>
              <a:t>Attorney Notes</a:t>
            </a:r>
          </a:p>
        </p:txBody>
      </p:sp>
      <p:sp>
        <p:nvSpPr>
          <p:cNvPr id="3" name="Content Placeholder 2">
            <a:extLst>
              <a:ext uri="{FF2B5EF4-FFF2-40B4-BE49-F238E27FC236}">
                <a16:creationId xmlns:a16="http://schemas.microsoft.com/office/drawing/2014/main" id="{030BDBEA-9279-410D-B9D1-1CDA914FBD9A}"/>
              </a:ext>
            </a:extLst>
          </p:cNvPr>
          <p:cNvSpPr>
            <a:spLocks noGrp="1"/>
          </p:cNvSpPr>
          <p:nvPr>
            <p:ph idx="1"/>
          </p:nvPr>
        </p:nvSpPr>
        <p:spPr/>
        <p:txBody>
          <a:bodyPr/>
          <a:lstStyle/>
          <a:p>
            <a:r>
              <a:rPr lang="en-US" dirty="0"/>
              <a:t>Within each major code group there are sub-categories.</a:t>
            </a:r>
          </a:p>
          <a:p>
            <a:r>
              <a:rPr lang="en-US" dirty="0"/>
              <a:t>If the incident is a 4-digit number.  This is a Plus One Code.  </a:t>
            </a:r>
          </a:p>
          <a:p>
            <a:r>
              <a:rPr lang="en-US" dirty="0"/>
              <a:t>If there are multiple incident types at a location, then the lowest number is used.  Additional information should be found in the narrative a possibly in additional modules.</a:t>
            </a:r>
          </a:p>
          <a:p>
            <a:r>
              <a:rPr lang="en-US" dirty="0"/>
              <a:t>For exposure reports the incident type may differ from they may report. </a:t>
            </a:r>
          </a:p>
          <a:p>
            <a:pPr lvl="1"/>
            <a:r>
              <a:rPr lang="en-US" dirty="0"/>
              <a:t>Example:  The house fire exposure 000 would have the incident number 111 Structure fire.  The vehicle 001 would be 131 Passenger vehicle fire.</a:t>
            </a:r>
          </a:p>
        </p:txBody>
      </p:sp>
    </p:spTree>
    <p:extLst>
      <p:ext uri="{BB962C8B-B14F-4D97-AF65-F5344CB8AC3E}">
        <p14:creationId xmlns:p14="http://schemas.microsoft.com/office/powerpoint/2010/main" val="696389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BF7B6-9166-4CBE-9288-5F6DDF1D3131}"/>
              </a:ext>
            </a:extLst>
          </p:cNvPr>
          <p:cNvSpPr>
            <a:spLocks noGrp="1"/>
          </p:cNvSpPr>
          <p:nvPr>
            <p:ph type="title"/>
          </p:nvPr>
        </p:nvSpPr>
        <p:spPr/>
        <p:txBody>
          <a:bodyPr/>
          <a:lstStyle/>
          <a:p>
            <a:r>
              <a:rPr lang="en-US" dirty="0"/>
              <a:t>NFIRS Module 1 Incident Types</a:t>
            </a:r>
            <a:br>
              <a:rPr lang="en-US" dirty="0"/>
            </a:br>
            <a:r>
              <a:rPr lang="en-US" dirty="0"/>
              <a:t>Attorney Notes</a:t>
            </a:r>
          </a:p>
        </p:txBody>
      </p:sp>
      <p:sp>
        <p:nvSpPr>
          <p:cNvPr id="3" name="Content Placeholder 2">
            <a:extLst>
              <a:ext uri="{FF2B5EF4-FFF2-40B4-BE49-F238E27FC236}">
                <a16:creationId xmlns:a16="http://schemas.microsoft.com/office/drawing/2014/main" id="{FCF41E88-E068-4A7D-A6A3-64FFD593EB5C}"/>
              </a:ext>
            </a:extLst>
          </p:cNvPr>
          <p:cNvSpPr>
            <a:spLocks noGrp="1"/>
          </p:cNvSpPr>
          <p:nvPr>
            <p:ph idx="1"/>
          </p:nvPr>
        </p:nvSpPr>
        <p:spPr/>
        <p:txBody>
          <a:bodyPr/>
          <a:lstStyle/>
          <a:p>
            <a:r>
              <a:rPr lang="en-US" dirty="0"/>
              <a:t>Beware that sometimes departments will use a double zero (00) code in order to bypass the requirement of completing additional modules.  A common example is A department responds to a residential fire.  The incident code they may use is 100 “Fire Other” instead of the proper code 111 “Structure Fire”.  By using 100, the only must complete Module 2 (Fire) and not complete Module 3 (Structure Fire).</a:t>
            </a:r>
          </a:p>
        </p:txBody>
      </p:sp>
    </p:spTree>
    <p:extLst>
      <p:ext uri="{BB962C8B-B14F-4D97-AF65-F5344CB8AC3E}">
        <p14:creationId xmlns:p14="http://schemas.microsoft.com/office/powerpoint/2010/main" val="4227337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801A-0F4B-481B-A67B-3FAA0D8740FA}"/>
              </a:ext>
            </a:extLst>
          </p:cNvPr>
          <p:cNvSpPr>
            <a:spLocks noGrp="1"/>
          </p:cNvSpPr>
          <p:nvPr>
            <p:ph type="title"/>
          </p:nvPr>
        </p:nvSpPr>
        <p:spPr/>
        <p:txBody>
          <a:bodyPr/>
          <a:lstStyle/>
          <a:p>
            <a:r>
              <a:rPr lang="en-US" dirty="0"/>
              <a:t>Module 1</a:t>
            </a:r>
            <a:br>
              <a:rPr lang="en-US" dirty="0"/>
            </a:br>
            <a:r>
              <a:rPr lang="en-US" dirty="0"/>
              <a:t>Section D Aid Given or Received</a:t>
            </a:r>
          </a:p>
        </p:txBody>
      </p:sp>
      <p:sp>
        <p:nvSpPr>
          <p:cNvPr id="3" name="Content Placeholder 2">
            <a:extLst>
              <a:ext uri="{FF2B5EF4-FFF2-40B4-BE49-F238E27FC236}">
                <a16:creationId xmlns:a16="http://schemas.microsoft.com/office/drawing/2014/main" id="{A883F3A8-5115-4798-8A79-1EE062CEC921}"/>
              </a:ext>
            </a:extLst>
          </p:cNvPr>
          <p:cNvSpPr>
            <a:spLocks noGrp="1"/>
          </p:cNvSpPr>
          <p:nvPr>
            <p:ph idx="1"/>
          </p:nvPr>
        </p:nvSpPr>
        <p:spPr/>
        <p:txBody>
          <a:bodyPr/>
          <a:lstStyle/>
          <a:p>
            <a:endParaRPr lang="en-US" dirty="0"/>
          </a:p>
          <a:p>
            <a:endParaRPr lang="en-US" dirty="0"/>
          </a:p>
          <a:p>
            <a:endParaRPr lang="en-US" dirty="0"/>
          </a:p>
          <a:p>
            <a:endParaRPr lang="en-US" dirty="0"/>
          </a:p>
          <a:p>
            <a:r>
              <a:rPr lang="en-US" dirty="0"/>
              <a:t>This list another fire department that either assistance will be given or received.</a:t>
            </a:r>
          </a:p>
          <a:p>
            <a:r>
              <a:rPr lang="en-US" dirty="0"/>
              <a:t>The other department’s FDID is listed along with the state and their incident number</a:t>
            </a:r>
          </a:p>
          <a:p>
            <a:r>
              <a:rPr lang="en-US" dirty="0"/>
              <a:t>The none box is check if the department completing the report is the only department on the scene.</a:t>
            </a:r>
          </a:p>
          <a:p>
            <a:endParaRPr lang="en-US" dirty="0"/>
          </a:p>
          <a:p>
            <a:endParaRPr lang="en-US" dirty="0"/>
          </a:p>
          <a:p>
            <a:endParaRPr lang="en-US" dirty="0"/>
          </a:p>
          <a:p>
            <a:endParaRPr lang="en-US" dirty="0"/>
          </a:p>
        </p:txBody>
      </p:sp>
      <p:pic>
        <p:nvPicPr>
          <p:cNvPr id="5" name="Picture 4" descr="A close up of text on a white background&#10;&#10;Description automatically generated">
            <a:extLst>
              <a:ext uri="{FF2B5EF4-FFF2-40B4-BE49-F238E27FC236}">
                <a16:creationId xmlns:a16="http://schemas.microsoft.com/office/drawing/2014/main" id="{B15BAB13-1D69-47FD-9F10-FBAB8D0A4AAA}"/>
              </a:ext>
            </a:extLst>
          </p:cNvPr>
          <p:cNvPicPr>
            <a:picLocks noChangeAspect="1"/>
          </p:cNvPicPr>
          <p:nvPr/>
        </p:nvPicPr>
        <p:blipFill rotWithShape="1">
          <a:blip r:embed="rId2">
            <a:extLst>
              <a:ext uri="{28A0092B-C50C-407E-A947-70E740481C1C}">
                <a14:useLocalDpi xmlns:a14="http://schemas.microsoft.com/office/drawing/2010/main" val="0"/>
              </a:ext>
            </a:extLst>
          </a:blip>
          <a:srcRect l="3833" t="23889" r="64283" b="65277"/>
          <a:stretch/>
        </p:blipFill>
        <p:spPr>
          <a:xfrm>
            <a:off x="2286326" y="1762963"/>
            <a:ext cx="4089074" cy="1913687"/>
          </a:xfrm>
          <a:prstGeom prst="rect">
            <a:avLst/>
          </a:prstGeom>
        </p:spPr>
      </p:pic>
    </p:spTree>
    <p:extLst>
      <p:ext uri="{BB962C8B-B14F-4D97-AF65-F5344CB8AC3E}">
        <p14:creationId xmlns:p14="http://schemas.microsoft.com/office/powerpoint/2010/main" val="2394062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06CFB-031E-43F9-9816-2B28797628DB}"/>
              </a:ext>
            </a:extLst>
          </p:cNvPr>
          <p:cNvSpPr>
            <a:spLocks noGrp="1"/>
          </p:cNvSpPr>
          <p:nvPr>
            <p:ph type="title"/>
          </p:nvPr>
        </p:nvSpPr>
        <p:spPr/>
        <p:txBody>
          <a:bodyPr/>
          <a:lstStyle/>
          <a:p>
            <a:r>
              <a:rPr lang="en-US" dirty="0"/>
              <a:t>Module 1</a:t>
            </a:r>
            <a:br>
              <a:rPr lang="en-US" dirty="0"/>
            </a:br>
            <a:r>
              <a:rPr lang="en-US" dirty="0"/>
              <a:t>Section D  Attorney Notes</a:t>
            </a:r>
          </a:p>
        </p:txBody>
      </p:sp>
      <p:sp>
        <p:nvSpPr>
          <p:cNvPr id="3" name="Content Placeholder 2">
            <a:extLst>
              <a:ext uri="{FF2B5EF4-FFF2-40B4-BE49-F238E27FC236}">
                <a16:creationId xmlns:a16="http://schemas.microsoft.com/office/drawing/2014/main" id="{A94A919D-BAB5-451E-BBBA-929660FF8ECB}"/>
              </a:ext>
            </a:extLst>
          </p:cNvPr>
          <p:cNvSpPr>
            <a:spLocks noGrp="1"/>
          </p:cNvSpPr>
          <p:nvPr>
            <p:ph idx="1"/>
          </p:nvPr>
        </p:nvSpPr>
        <p:spPr/>
        <p:txBody>
          <a:bodyPr/>
          <a:lstStyle/>
          <a:p>
            <a:r>
              <a:rPr lang="en-US" dirty="0"/>
              <a:t>Key things to remember for this section</a:t>
            </a:r>
          </a:p>
          <a:p>
            <a:pPr lvl="1"/>
            <a:r>
              <a:rPr lang="en-US" dirty="0"/>
              <a:t>Mutual Aid Received.  The Department that is the responsible for that jurisdiction called for and received assistance from another department</a:t>
            </a:r>
          </a:p>
          <a:p>
            <a:pPr lvl="1"/>
            <a:r>
              <a:rPr lang="en-US" dirty="0"/>
              <a:t>Auto Aid Received.  Jurisdictions have an agreement where departments would send units automatically for an incident</a:t>
            </a:r>
          </a:p>
          <a:p>
            <a:pPr lvl="1"/>
            <a:r>
              <a:rPr lang="en-US" dirty="0"/>
              <a:t>Mutual Aid Given.  The department completing the report was asked and aided another fire department</a:t>
            </a:r>
          </a:p>
          <a:p>
            <a:pPr lvl="1"/>
            <a:r>
              <a:rPr lang="en-US" dirty="0"/>
              <a:t>Auto Aid Given.  The department completing the report automatically provided aid to another fire department.</a:t>
            </a:r>
          </a:p>
          <a:p>
            <a:pPr lvl="1"/>
            <a:r>
              <a:rPr lang="en-US" dirty="0"/>
              <a:t>Other Aid Given.  This is checked when there is an area that is not under clear jurisdiction.  An example of this is a body of water such as a lake or river. </a:t>
            </a:r>
          </a:p>
        </p:txBody>
      </p:sp>
    </p:spTree>
    <p:extLst>
      <p:ext uri="{BB962C8B-B14F-4D97-AF65-F5344CB8AC3E}">
        <p14:creationId xmlns:p14="http://schemas.microsoft.com/office/powerpoint/2010/main" val="2765776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E916-DB5D-466A-9663-59A799B349E7}"/>
              </a:ext>
            </a:extLst>
          </p:cNvPr>
          <p:cNvSpPr>
            <a:spLocks noGrp="1"/>
          </p:cNvSpPr>
          <p:nvPr>
            <p:ph type="title"/>
          </p:nvPr>
        </p:nvSpPr>
        <p:spPr/>
        <p:txBody>
          <a:bodyPr/>
          <a:lstStyle/>
          <a:p>
            <a:r>
              <a:rPr lang="en-US" dirty="0"/>
              <a:t>Module 1 Section D</a:t>
            </a:r>
            <a:br>
              <a:rPr lang="en-US" dirty="0"/>
            </a:br>
            <a:r>
              <a:rPr lang="en-US" dirty="0"/>
              <a:t>Attorney Notes</a:t>
            </a:r>
          </a:p>
        </p:txBody>
      </p:sp>
      <p:sp>
        <p:nvSpPr>
          <p:cNvPr id="3" name="Content Placeholder 2">
            <a:extLst>
              <a:ext uri="{FF2B5EF4-FFF2-40B4-BE49-F238E27FC236}">
                <a16:creationId xmlns:a16="http://schemas.microsoft.com/office/drawing/2014/main" id="{DF832C03-1090-427E-92A5-ED92E693FCBD}"/>
              </a:ext>
            </a:extLst>
          </p:cNvPr>
          <p:cNvSpPr>
            <a:spLocks noGrp="1"/>
          </p:cNvSpPr>
          <p:nvPr>
            <p:ph idx="1"/>
          </p:nvPr>
        </p:nvSpPr>
        <p:spPr/>
        <p:txBody>
          <a:bodyPr>
            <a:normAutofit fontScale="92500" lnSpcReduction="10000"/>
          </a:bodyPr>
          <a:lstStyle/>
          <a:p>
            <a:r>
              <a:rPr lang="en-US" dirty="0"/>
              <a:t>Regarding which department does the full report.  All other departments will complete a modified report.  It is the department that has jurisdiction, not the department that first arrived or has command.</a:t>
            </a:r>
          </a:p>
          <a:p>
            <a:r>
              <a:rPr lang="en-US" dirty="0"/>
              <a:t>If no department has jurisdiction, then each fire department does a completed report.</a:t>
            </a:r>
          </a:p>
          <a:p>
            <a:endParaRPr lang="en-US" dirty="0"/>
          </a:p>
          <a:p>
            <a:r>
              <a:rPr lang="en-US" dirty="0"/>
              <a:t>If the department that aid was given or received is not given in the narrative, then as the department where the report was received from. </a:t>
            </a:r>
          </a:p>
          <a:p>
            <a:r>
              <a:rPr lang="en-US" dirty="0"/>
              <a:t>USFA software only allows for one department to be added.  Commercial systems will allow multiple departments to be added.  They may or may not appear on the printed report.  </a:t>
            </a:r>
          </a:p>
          <a:p>
            <a:r>
              <a:rPr lang="en-US" dirty="0"/>
              <a:t>When requesting mutual aid reports, use their incident number in Section D.</a:t>
            </a:r>
          </a:p>
        </p:txBody>
      </p:sp>
    </p:spTree>
    <p:extLst>
      <p:ext uri="{BB962C8B-B14F-4D97-AF65-F5344CB8AC3E}">
        <p14:creationId xmlns:p14="http://schemas.microsoft.com/office/powerpoint/2010/main" val="3542684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5B93-B587-48CE-B50E-BEFEAA74FA78}"/>
              </a:ext>
            </a:extLst>
          </p:cNvPr>
          <p:cNvSpPr>
            <a:spLocks noGrp="1"/>
          </p:cNvSpPr>
          <p:nvPr>
            <p:ph type="title"/>
          </p:nvPr>
        </p:nvSpPr>
        <p:spPr/>
        <p:txBody>
          <a:bodyPr/>
          <a:lstStyle/>
          <a:p>
            <a:r>
              <a:rPr lang="en-US" dirty="0"/>
              <a:t>Module 1</a:t>
            </a:r>
            <a:br>
              <a:rPr lang="en-US" dirty="0"/>
            </a:br>
            <a:r>
              <a:rPr lang="en-US" dirty="0"/>
              <a:t>Section E1 Dates and Times</a:t>
            </a:r>
          </a:p>
        </p:txBody>
      </p:sp>
      <p:pic>
        <p:nvPicPr>
          <p:cNvPr id="6" name="Content Placeholder 5">
            <a:extLst>
              <a:ext uri="{FF2B5EF4-FFF2-40B4-BE49-F238E27FC236}">
                <a16:creationId xmlns:a16="http://schemas.microsoft.com/office/drawing/2014/main" id="{D3C9DD8E-893D-47D5-BD24-90194ABCFF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151" t="19722" r="21998" b="66111"/>
          <a:stretch/>
        </p:blipFill>
        <p:spPr>
          <a:xfrm>
            <a:off x="5383680" y="2349500"/>
            <a:ext cx="4239310" cy="1930400"/>
          </a:xfrm>
        </p:spPr>
      </p:pic>
      <p:sp>
        <p:nvSpPr>
          <p:cNvPr id="4" name="Text Placeholder 3">
            <a:extLst>
              <a:ext uri="{FF2B5EF4-FFF2-40B4-BE49-F238E27FC236}">
                <a16:creationId xmlns:a16="http://schemas.microsoft.com/office/drawing/2014/main" id="{499FF37E-D28E-438E-A5C3-CB801B7D018E}"/>
              </a:ext>
            </a:extLst>
          </p:cNvPr>
          <p:cNvSpPr>
            <a:spLocks noGrp="1"/>
          </p:cNvSpPr>
          <p:nvPr>
            <p:ph type="body" sz="half" idx="2"/>
          </p:nvPr>
        </p:nvSpPr>
        <p:spPr/>
        <p:txBody>
          <a:bodyPr/>
          <a:lstStyle/>
          <a:p>
            <a:r>
              <a:rPr lang="en-US" dirty="0"/>
              <a:t>All times are in military time</a:t>
            </a:r>
          </a:p>
          <a:p>
            <a:r>
              <a:rPr lang="en-US" dirty="0"/>
              <a:t>Alarm is when the department received the call from the dispatcher not when the 911 call came in</a:t>
            </a:r>
          </a:p>
          <a:p>
            <a:r>
              <a:rPr lang="en-US" dirty="0"/>
              <a:t>Arrival is the first unit on scene</a:t>
            </a:r>
          </a:p>
          <a:p>
            <a:r>
              <a:rPr lang="en-US" dirty="0"/>
              <a:t>Controlled is used when the fire was brought under control. For wildland fires this is a mandatory field</a:t>
            </a:r>
          </a:p>
          <a:p>
            <a:r>
              <a:rPr lang="en-US" dirty="0"/>
              <a:t>Last Unit Cleared is filled when the final unit departs from the incident</a:t>
            </a:r>
          </a:p>
        </p:txBody>
      </p:sp>
    </p:spTree>
    <p:extLst>
      <p:ext uri="{BB962C8B-B14F-4D97-AF65-F5344CB8AC3E}">
        <p14:creationId xmlns:p14="http://schemas.microsoft.com/office/powerpoint/2010/main" val="292758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21F2-481F-4B04-A195-D6EECD094DFF}"/>
              </a:ext>
            </a:extLst>
          </p:cNvPr>
          <p:cNvSpPr>
            <a:spLocks noGrp="1"/>
          </p:cNvSpPr>
          <p:nvPr>
            <p:ph type="title"/>
          </p:nvPr>
        </p:nvSpPr>
        <p:spPr/>
        <p:txBody>
          <a:bodyPr/>
          <a:lstStyle/>
          <a:p>
            <a:r>
              <a:rPr lang="en-US" dirty="0"/>
              <a:t>Source of Information</a:t>
            </a:r>
          </a:p>
        </p:txBody>
      </p:sp>
      <p:sp>
        <p:nvSpPr>
          <p:cNvPr id="3" name="Content Placeholder 2">
            <a:extLst>
              <a:ext uri="{FF2B5EF4-FFF2-40B4-BE49-F238E27FC236}">
                <a16:creationId xmlns:a16="http://schemas.microsoft.com/office/drawing/2014/main" id="{1CA85F05-BB39-4BE1-8CEB-719A5A666052}"/>
              </a:ext>
            </a:extLst>
          </p:cNvPr>
          <p:cNvSpPr>
            <a:spLocks noGrp="1"/>
          </p:cNvSpPr>
          <p:nvPr>
            <p:ph idx="1"/>
          </p:nvPr>
        </p:nvSpPr>
        <p:spPr/>
        <p:txBody>
          <a:bodyPr/>
          <a:lstStyle/>
          <a:p>
            <a:r>
              <a:rPr lang="en-US" dirty="0"/>
              <a:t>America Burning, The Report of the National Commission on Fire Prevention and Control. May 1973.  National Commission on Fire Prevention and Control.</a:t>
            </a:r>
          </a:p>
          <a:p>
            <a:r>
              <a:rPr lang="en-US" dirty="0"/>
              <a:t>Introduction to NFIRS 5.0, Intro to NFIRS 5.0 Instructor Guide, 3 Edition, 4</a:t>
            </a:r>
            <a:r>
              <a:rPr lang="en-US" baseline="30000" dirty="0"/>
              <a:t>th</a:t>
            </a:r>
            <a:r>
              <a:rPr lang="en-US" dirty="0"/>
              <a:t> Printing, May 2013. United States Fire Administration, Federal Emergency Agency.</a:t>
            </a:r>
          </a:p>
          <a:p>
            <a:r>
              <a:rPr lang="en-US" dirty="0"/>
              <a:t>NFIRS 5.0 Self-Study Module:  NFIRS-8, United States Fire Administration, Federal Emergency Agency.</a:t>
            </a:r>
          </a:p>
          <a:p>
            <a:r>
              <a:rPr lang="en-US" dirty="0"/>
              <a:t>NFPA 921, Guide for Fire and </a:t>
            </a:r>
            <a:r>
              <a:rPr lang="en-US" dirty="0" err="1"/>
              <a:t>Esxplosion</a:t>
            </a:r>
            <a:r>
              <a:rPr lang="en-US" dirty="0"/>
              <a:t> Investigations, 2017 Edition, National Fire Protection Association.</a:t>
            </a:r>
          </a:p>
        </p:txBody>
      </p:sp>
    </p:spTree>
    <p:extLst>
      <p:ext uri="{BB962C8B-B14F-4D97-AF65-F5344CB8AC3E}">
        <p14:creationId xmlns:p14="http://schemas.microsoft.com/office/powerpoint/2010/main" val="2772809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CEEF-2B49-4A20-AB59-ECCBF88CB6D0}"/>
              </a:ext>
            </a:extLst>
          </p:cNvPr>
          <p:cNvSpPr>
            <a:spLocks noGrp="1"/>
          </p:cNvSpPr>
          <p:nvPr>
            <p:ph type="title"/>
          </p:nvPr>
        </p:nvSpPr>
        <p:spPr/>
        <p:txBody>
          <a:bodyPr/>
          <a:lstStyle/>
          <a:p>
            <a:r>
              <a:rPr lang="en-US" dirty="0"/>
              <a:t>Module 1 Section E1</a:t>
            </a:r>
            <a:br>
              <a:rPr lang="en-US" dirty="0"/>
            </a:br>
            <a:r>
              <a:rPr lang="en-US" dirty="0"/>
              <a:t>Attorney Notes</a:t>
            </a:r>
          </a:p>
        </p:txBody>
      </p:sp>
      <p:sp>
        <p:nvSpPr>
          <p:cNvPr id="3" name="Content Placeholder 2">
            <a:extLst>
              <a:ext uri="{FF2B5EF4-FFF2-40B4-BE49-F238E27FC236}">
                <a16:creationId xmlns:a16="http://schemas.microsoft.com/office/drawing/2014/main" id="{96884AE4-BC55-4ACF-8C91-F07D6E434D02}"/>
              </a:ext>
            </a:extLst>
          </p:cNvPr>
          <p:cNvSpPr>
            <a:spLocks noGrp="1"/>
          </p:cNvSpPr>
          <p:nvPr>
            <p:ph idx="1"/>
          </p:nvPr>
        </p:nvSpPr>
        <p:spPr/>
        <p:txBody>
          <a:bodyPr/>
          <a:lstStyle/>
          <a:p>
            <a:r>
              <a:rPr lang="en-US" dirty="0"/>
              <a:t>Commercial software has the capability to “push” the times in these data fields through the CAD.  USFA software has no CAD interface.</a:t>
            </a:r>
          </a:p>
          <a:p>
            <a:r>
              <a:rPr lang="en-US" dirty="0"/>
              <a:t>If a unit stages because of security or safety concerns, under NFIRS rules the arrival time is when they stage.</a:t>
            </a:r>
          </a:p>
          <a:p>
            <a:endParaRPr lang="en-US" dirty="0"/>
          </a:p>
          <a:p>
            <a:r>
              <a:rPr lang="en-US" dirty="0"/>
              <a:t>Unlike the Uniform Crime Report (UCR) once the fire department clears the scene, the incident is closed.  If they must return, then a new incident number is created.  This also means a new report.</a:t>
            </a:r>
          </a:p>
        </p:txBody>
      </p:sp>
    </p:spTree>
    <p:extLst>
      <p:ext uri="{BB962C8B-B14F-4D97-AF65-F5344CB8AC3E}">
        <p14:creationId xmlns:p14="http://schemas.microsoft.com/office/powerpoint/2010/main" val="1124041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B9DA2-4BB7-49F2-A713-BA254B34D362}"/>
              </a:ext>
            </a:extLst>
          </p:cNvPr>
          <p:cNvSpPr>
            <a:spLocks noGrp="1"/>
          </p:cNvSpPr>
          <p:nvPr>
            <p:ph type="title"/>
          </p:nvPr>
        </p:nvSpPr>
        <p:spPr>
          <a:xfrm>
            <a:off x="806195" y="804672"/>
            <a:ext cx="3521359" cy="5248656"/>
          </a:xfrm>
        </p:spPr>
        <p:txBody>
          <a:bodyPr anchor="ctr">
            <a:normAutofit/>
          </a:bodyPr>
          <a:lstStyle/>
          <a:p>
            <a:pPr algn="ctr"/>
            <a:r>
              <a:rPr lang="en-US" dirty="0"/>
              <a:t>Module 1 Section G2</a:t>
            </a:r>
            <a:br>
              <a:rPr lang="en-US" dirty="0"/>
            </a:br>
            <a:r>
              <a:rPr lang="en-US" dirty="0"/>
              <a:t>Estimated Dollar Losses and Values</a:t>
            </a:r>
            <a:endParaRPr lang="en-US"/>
          </a:p>
        </p:txBody>
      </p:sp>
      <p:sp>
        <p:nvSpPr>
          <p:cNvPr id="3" name="Content Placeholder 2">
            <a:extLst>
              <a:ext uri="{FF2B5EF4-FFF2-40B4-BE49-F238E27FC236}">
                <a16:creationId xmlns:a16="http://schemas.microsoft.com/office/drawing/2014/main" id="{D60DE296-73B0-465E-985D-52796C9E04F8}"/>
              </a:ext>
            </a:extLst>
          </p:cNvPr>
          <p:cNvSpPr>
            <a:spLocks noGrp="1"/>
          </p:cNvSpPr>
          <p:nvPr>
            <p:ph idx="1"/>
          </p:nvPr>
        </p:nvSpPr>
        <p:spPr>
          <a:xfrm>
            <a:off x="4975861" y="804671"/>
            <a:ext cx="6399930" cy="5248657"/>
          </a:xfrm>
        </p:spPr>
        <p:txBody>
          <a:bodyPr anchor="ctr">
            <a:normAutofit/>
          </a:bodyPr>
          <a:lstStyle/>
          <a:p>
            <a:endParaRPr lang="en-US" dirty="0"/>
          </a:p>
          <a:p>
            <a:endParaRPr lang="en-US" dirty="0"/>
          </a:p>
          <a:p>
            <a:endParaRPr lang="en-US" dirty="0"/>
          </a:p>
        </p:txBody>
      </p:sp>
      <p:pic>
        <p:nvPicPr>
          <p:cNvPr id="5" name="Picture 4" descr="A close up of text on a white background&#10;&#10;Description automatically generated">
            <a:extLst>
              <a:ext uri="{FF2B5EF4-FFF2-40B4-BE49-F238E27FC236}">
                <a16:creationId xmlns:a16="http://schemas.microsoft.com/office/drawing/2014/main" id="{C01CE226-86A1-4B4E-9EC7-A0DE71CE383D}"/>
              </a:ext>
            </a:extLst>
          </p:cNvPr>
          <p:cNvPicPr>
            <a:picLocks noChangeAspect="1"/>
          </p:cNvPicPr>
          <p:nvPr/>
        </p:nvPicPr>
        <p:blipFill rotWithShape="1">
          <a:blip r:embed="rId2">
            <a:extLst>
              <a:ext uri="{28A0092B-C50C-407E-A947-70E740481C1C}">
                <a14:useLocalDpi xmlns:a14="http://schemas.microsoft.com/office/drawing/2010/main" val="0"/>
              </a:ext>
            </a:extLst>
          </a:blip>
          <a:srcRect l="61988" t="34630" r="5365" b="50648"/>
          <a:stretch/>
        </p:blipFill>
        <p:spPr>
          <a:xfrm>
            <a:off x="5258825" y="2374900"/>
            <a:ext cx="3955025" cy="2387600"/>
          </a:xfrm>
          <a:prstGeom prst="rect">
            <a:avLst/>
          </a:prstGeom>
        </p:spPr>
      </p:pic>
    </p:spTree>
    <p:extLst>
      <p:ext uri="{BB962C8B-B14F-4D97-AF65-F5344CB8AC3E}">
        <p14:creationId xmlns:p14="http://schemas.microsoft.com/office/powerpoint/2010/main" val="1397344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B9605-9294-45C2-96F1-C3490F28B003}"/>
              </a:ext>
            </a:extLst>
          </p:cNvPr>
          <p:cNvSpPr>
            <a:spLocks noGrp="1"/>
          </p:cNvSpPr>
          <p:nvPr>
            <p:ph type="title"/>
          </p:nvPr>
        </p:nvSpPr>
        <p:spPr/>
        <p:txBody>
          <a:bodyPr/>
          <a:lstStyle/>
          <a:p>
            <a:r>
              <a:rPr lang="en-US" dirty="0"/>
              <a:t>Module 1 Section G2</a:t>
            </a:r>
            <a:br>
              <a:rPr lang="en-US" dirty="0"/>
            </a:br>
            <a:r>
              <a:rPr lang="en-US" dirty="0"/>
              <a:t>Attorney Notes</a:t>
            </a:r>
          </a:p>
        </p:txBody>
      </p:sp>
      <p:sp>
        <p:nvSpPr>
          <p:cNvPr id="3" name="Content Placeholder 2">
            <a:extLst>
              <a:ext uri="{FF2B5EF4-FFF2-40B4-BE49-F238E27FC236}">
                <a16:creationId xmlns:a16="http://schemas.microsoft.com/office/drawing/2014/main" id="{D609B812-41FF-45BD-8415-85A830F8B149}"/>
              </a:ext>
            </a:extLst>
          </p:cNvPr>
          <p:cNvSpPr>
            <a:spLocks noGrp="1"/>
          </p:cNvSpPr>
          <p:nvPr>
            <p:ph idx="1"/>
          </p:nvPr>
        </p:nvSpPr>
        <p:spPr/>
        <p:txBody>
          <a:bodyPr/>
          <a:lstStyle/>
          <a:p>
            <a:r>
              <a:rPr lang="en-US" dirty="0"/>
              <a:t>These are estimates only.  It is only for research.  Firefighters are not claim adjusters and should never be used in settlements</a:t>
            </a:r>
          </a:p>
          <a:p>
            <a:r>
              <a:rPr lang="en-US" dirty="0"/>
              <a:t>Losses and estimates are for the entire property, not just for one room.  Exposure reports should also have estimates.</a:t>
            </a:r>
          </a:p>
          <a:p>
            <a:r>
              <a:rPr lang="en-US" dirty="0"/>
              <a:t>Mutual Aid reports will show estimates and losses as zero, because it is a modified report</a:t>
            </a:r>
          </a:p>
          <a:p>
            <a:r>
              <a:rPr lang="en-US" dirty="0"/>
              <a:t>Many times, firefighters will put none because they believe that they be held to these numbers</a:t>
            </a:r>
          </a:p>
          <a:p>
            <a:r>
              <a:rPr lang="en-US" dirty="0"/>
              <a:t>Some property owners believe that these are the numbers that they are entitled to in any possible settlement.  As such, they become upset if they think the estimate or the settlement is too low.</a:t>
            </a:r>
          </a:p>
        </p:txBody>
      </p:sp>
    </p:spTree>
    <p:extLst>
      <p:ext uri="{BB962C8B-B14F-4D97-AF65-F5344CB8AC3E}">
        <p14:creationId xmlns:p14="http://schemas.microsoft.com/office/powerpoint/2010/main" val="3938388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193A0-5F50-47B5-AF18-F8A61AFD6B0B}"/>
              </a:ext>
            </a:extLst>
          </p:cNvPr>
          <p:cNvSpPr>
            <a:spLocks noGrp="1"/>
          </p:cNvSpPr>
          <p:nvPr>
            <p:ph type="title"/>
          </p:nvPr>
        </p:nvSpPr>
        <p:spPr/>
        <p:txBody>
          <a:bodyPr/>
          <a:lstStyle/>
          <a:p>
            <a:r>
              <a:rPr lang="en-US" dirty="0"/>
              <a:t>Module 1 Completed Modules</a:t>
            </a:r>
          </a:p>
        </p:txBody>
      </p:sp>
      <p:pic>
        <p:nvPicPr>
          <p:cNvPr id="6" name="Content Placeholder 5" descr="A close up of text on a white background&#10;&#10;Description automatically generated">
            <a:extLst>
              <a:ext uri="{FF2B5EF4-FFF2-40B4-BE49-F238E27FC236}">
                <a16:creationId xmlns:a16="http://schemas.microsoft.com/office/drawing/2014/main" id="{88D83C68-392E-4009-B02E-EF2AE53CD6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80" t="50725" r="79916" b="33085"/>
          <a:stretch/>
        </p:blipFill>
        <p:spPr>
          <a:xfrm>
            <a:off x="6978650" y="1233127"/>
            <a:ext cx="2755899" cy="3792305"/>
          </a:xfrm>
        </p:spPr>
      </p:pic>
      <p:sp>
        <p:nvSpPr>
          <p:cNvPr id="4" name="Text Placeholder 3">
            <a:extLst>
              <a:ext uri="{FF2B5EF4-FFF2-40B4-BE49-F238E27FC236}">
                <a16:creationId xmlns:a16="http://schemas.microsoft.com/office/drawing/2014/main" id="{FC06D1BF-D70F-4C2E-9BBD-A33CCE1DE366}"/>
              </a:ext>
            </a:extLst>
          </p:cNvPr>
          <p:cNvSpPr>
            <a:spLocks noGrp="1"/>
          </p:cNvSpPr>
          <p:nvPr>
            <p:ph type="body" sz="half" idx="2"/>
          </p:nvPr>
        </p:nvSpPr>
        <p:spPr/>
        <p:txBody>
          <a:bodyPr/>
          <a:lstStyle/>
          <a:p>
            <a:r>
              <a:rPr lang="en-US" dirty="0"/>
              <a:t>This section shows modules on the basic report that have completed.</a:t>
            </a:r>
          </a:p>
          <a:p>
            <a:r>
              <a:rPr lang="en-US" dirty="0"/>
              <a:t>Boxes are checked to show completed reports</a:t>
            </a:r>
          </a:p>
          <a:p>
            <a:endParaRPr lang="en-US" dirty="0"/>
          </a:p>
          <a:p>
            <a:r>
              <a:rPr lang="en-US" dirty="0"/>
              <a:t>This is automatically filled in as modules are completed.  There are times completed reports are not checked.  Do not use this part to determine if other modules were completed.</a:t>
            </a:r>
          </a:p>
        </p:txBody>
      </p:sp>
    </p:spTree>
    <p:extLst>
      <p:ext uri="{BB962C8B-B14F-4D97-AF65-F5344CB8AC3E}">
        <p14:creationId xmlns:p14="http://schemas.microsoft.com/office/powerpoint/2010/main" val="1586178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E2E94-F744-4247-ADE5-ED309F3E2864}"/>
              </a:ext>
            </a:extLst>
          </p:cNvPr>
          <p:cNvSpPr>
            <a:spLocks noGrp="1"/>
          </p:cNvSpPr>
          <p:nvPr>
            <p:ph type="title"/>
          </p:nvPr>
        </p:nvSpPr>
        <p:spPr>
          <a:xfrm>
            <a:off x="648930" y="629266"/>
            <a:ext cx="5616217" cy="1622321"/>
          </a:xfrm>
        </p:spPr>
        <p:txBody>
          <a:bodyPr vert="horz" lIns="91440" tIns="45720" rIns="91440" bIns="45720" rtlCol="0" anchor="t">
            <a:normAutofit/>
          </a:bodyPr>
          <a:lstStyle/>
          <a:p>
            <a:r>
              <a:rPr lang="en-US" sz="4200" b="0" i="0" kern="1200">
                <a:solidFill>
                  <a:srgbClr val="EBEBEB"/>
                </a:solidFill>
                <a:latin typeface="+mj-lt"/>
                <a:ea typeface="+mj-ea"/>
                <a:cs typeface="+mj-cs"/>
              </a:rPr>
              <a:t>Module 1 Section H1</a:t>
            </a:r>
            <a:br>
              <a:rPr lang="en-US" sz="4200" b="0" i="0" kern="1200">
                <a:solidFill>
                  <a:srgbClr val="EBEBEB"/>
                </a:solidFill>
                <a:latin typeface="+mj-lt"/>
                <a:ea typeface="+mj-ea"/>
                <a:cs typeface="+mj-cs"/>
              </a:rPr>
            </a:br>
            <a:r>
              <a:rPr lang="en-US" sz="4200" b="0" i="0" kern="1200">
                <a:solidFill>
                  <a:srgbClr val="EBEBEB"/>
                </a:solidFill>
                <a:latin typeface="+mj-lt"/>
                <a:ea typeface="+mj-ea"/>
                <a:cs typeface="+mj-cs"/>
              </a:rPr>
              <a:t>Casualties</a:t>
            </a:r>
          </a:p>
        </p:txBody>
      </p:sp>
      <p:pic>
        <p:nvPicPr>
          <p:cNvPr id="6" name="Content Placeholder 5" descr="A close up of text on a white background&#10;&#10;Description automatically generated">
            <a:extLst>
              <a:ext uri="{FF2B5EF4-FFF2-40B4-BE49-F238E27FC236}">
                <a16:creationId xmlns:a16="http://schemas.microsoft.com/office/drawing/2014/main" id="{EA0A98CC-3AD7-4E98-BEB8-82DE61DB60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856" t="50170" r="60000" b="41473"/>
          <a:stretch/>
        </p:blipFill>
        <p:spPr>
          <a:xfrm>
            <a:off x="7563742" y="2290227"/>
            <a:ext cx="3980139" cy="2277542"/>
          </a:xfrm>
          <a:prstGeom prst="rect">
            <a:avLst/>
          </a:prstGeom>
          <a:effectLst/>
        </p:spPr>
      </p:pic>
      <p:sp>
        <p:nvSpPr>
          <p:cNvPr id="4" name="Text Placeholder 3">
            <a:extLst>
              <a:ext uri="{FF2B5EF4-FFF2-40B4-BE49-F238E27FC236}">
                <a16:creationId xmlns:a16="http://schemas.microsoft.com/office/drawing/2014/main" id="{6D0E81C8-6931-4A64-AD95-BC0CA2113D85}"/>
              </a:ext>
            </a:extLst>
          </p:cNvPr>
          <p:cNvSpPr>
            <a:spLocks noGrp="1"/>
          </p:cNvSpPr>
          <p:nvPr>
            <p:ph type="body" sz="half" idx="2"/>
          </p:nvPr>
        </p:nvSpPr>
        <p:spPr>
          <a:xfrm>
            <a:off x="648931" y="2438400"/>
            <a:ext cx="5616216" cy="3785419"/>
          </a:xfrm>
        </p:spPr>
        <p:txBody>
          <a:bodyPr vert="horz" lIns="91440" tIns="45720" rIns="91440" bIns="45720" rtlCol="0">
            <a:normAutofit/>
          </a:bodyPr>
          <a:lstStyle/>
          <a:p>
            <a:pPr>
              <a:buFont typeface="Wingdings 3" charset="2"/>
              <a:buChar char=""/>
            </a:pPr>
            <a:r>
              <a:rPr lang="en-US" dirty="0">
                <a:solidFill>
                  <a:srgbClr val="FFFFFF"/>
                </a:solidFill>
              </a:rPr>
              <a:t>This list injuries and deaths for both Fire Service and Civilians</a:t>
            </a:r>
          </a:p>
          <a:p>
            <a:pPr>
              <a:buFont typeface="Wingdings 3" charset="2"/>
              <a:buChar char=""/>
            </a:pPr>
            <a:r>
              <a:rPr lang="en-US" dirty="0">
                <a:solidFill>
                  <a:srgbClr val="FFFFFF"/>
                </a:solidFill>
              </a:rPr>
              <a:t>Injuries and deaths for Civilians are listed only for fires Codes 100 only.  Non-fire relative injuries or deaths may be captured on other modules such as the EMS Module (6).</a:t>
            </a:r>
          </a:p>
          <a:p>
            <a:pPr>
              <a:buFont typeface="Wingdings 3" charset="2"/>
              <a:buChar char=""/>
            </a:pPr>
            <a:r>
              <a:rPr lang="en-US" dirty="0">
                <a:solidFill>
                  <a:srgbClr val="FFFFFF"/>
                </a:solidFill>
              </a:rPr>
              <a:t>All injuries and deaths involving Fire Service Members are recorded regardless of calls.</a:t>
            </a:r>
          </a:p>
          <a:p>
            <a:pPr>
              <a:buFont typeface="Wingdings 3" charset="2"/>
              <a:buChar char=""/>
            </a:pPr>
            <a:r>
              <a:rPr lang="en-US" dirty="0">
                <a:solidFill>
                  <a:srgbClr val="FFFFFF"/>
                </a:solidFill>
              </a:rPr>
              <a:t>The report may be updated from Injuries to Deaths based on patient outcomes.</a:t>
            </a:r>
          </a:p>
          <a:p>
            <a:pPr>
              <a:buFont typeface="Wingdings 3" charset="2"/>
              <a:buChar char=""/>
            </a:pPr>
            <a:r>
              <a:rPr lang="en-US" dirty="0">
                <a:solidFill>
                  <a:srgbClr val="FFFFFF"/>
                </a:solidFill>
              </a:rPr>
              <a:t>Any number other zero will require the department to complete </a:t>
            </a:r>
            <a:r>
              <a:rPr lang="en-US" dirty="0" err="1">
                <a:solidFill>
                  <a:srgbClr val="FFFFFF"/>
                </a:solidFill>
              </a:rPr>
              <a:t>eitherr</a:t>
            </a:r>
            <a:r>
              <a:rPr lang="en-US" dirty="0">
                <a:solidFill>
                  <a:srgbClr val="FFFFFF"/>
                </a:solidFill>
              </a:rPr>
              <a:t> Module 4 (Civilian Causality) or Module 5 (Fire Service Causality).</a:t>
            </a:r>
          </a:p>
          <a:p>
            <a:pPr>
              <a:buFont typeface="Wingdings 3" charset="2"/>
              <a:buChar char=""/>
            </a:pPr>
            <a:r>
              <a:rPr lang="en-US" dirty="0">
                <a:solidFill>
                  <a:srgbClr val="FFFFFF"/>
                </a:solidFill>
              </a:rPr>
              <a:t>Departments providing mutual aid will complete their own casualties.</a:t>
            </a:r>
          </a:p>
        </p:txBody>
      </p:sp>
    </p:spTree>
    <p:extLst>
      <p:ext uri="{BB962C8B-B14F-4D97-AF65-F5344CB8AC3E}">
        <p14:creationId xmlns:p14="http://schemas.microsoft.com/office/powerpoint/2010/main" val="2833776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2841C-9D0D-479E-81A6-B11DCF1F675D}"/>
              </a:ext>
            </a:extLst>
          </p:cNvPr>
          <p:cNvSpPr>
            <a:spLocks noGrp="1"/>
          </p:cNvSpPr>
          <p:nvPr>
            <p:ph type="title"/>
          </p:nvPr>
        </p:nvSpPr>
        <p:spPr/>
        <p:txBody>
          <a:bodyPr>
            <a:normAutofit fontScale="90000"/>
          </a:bodyPr>
          <a:lstStyle/>
          <a:p>
            <a:r>
              <a:rPr lang="en-US" dirty="0"/>
              <a:t>Module 1 Section H3</a:t>
            </a:r>
            <a:br>
              <a:rPr lang="en-US" dirty="0"/>
            </a:br>
            <a:r>
              <a:rPr lang="en-US" dirty="0"/>
              <a:t>Hazardous Material Release </a:t>
            </a:r>
          </a:p>
        </p:txBody>
      </p:sp>
      <p:pic>
        <p:nvPicPr>
          <p:cNvPr id="17" name="Picture Placeholder 16" descr="A close up of text on a white background&#10;&#10;Description automatically generated">
            <a:extLst>
              <a:ext uri="{FF2B5EF4-FFF2-40B4-BE49-F238E27FC236}">
                <a16:creationId xmlns:a16="http://schemas.microsoft.com/office/drawing/2014/main" id="{00810182-ABF8-4555-BE9E-176FFF4A9AA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0576" t="50000" r="25976" b="33214"/>
          <a:stretch/>
        </p:blipFill>
        <p:spPr>
          <a:xfrm>
            <a:off x="6238886" y="2432049"/>
            <a:ext cx="3444864" cy="2381251"/>
          </a:xfrm>
        </p:spPr>
      </p:pic>
      <p:sp>
        <p:nvSpPr>
          <p:cNvPr id="4" name="Text Placeholder 3">
            <a:extLst>
              <a:ext uri="{FF2B5EF4-FFF2-40B4-BE49-F238E27FC236}">
                <a16:creationId xmlns:a16="http://schemas.microsoft.com/office/drawing/2014/main" id="{F4AAB803-9D75-4633-B70E-C36D699D8F0E}"/>
              </a:ext>
            </a:extLst>
          </p:cNvPr>
          <p:cNvSpPr>
            <a:spLocks noGrp="1"/>
          </p:cNvSpPr>
          <p:nvPr>
            <p:ph type="body" sz="half" idx="2"/>
          </p:nvPr>
        </p:nvSpPr>
        <p:spPr>
          <a:xfrm>
            <a:off x="1153907" y="3670300"/>
            <a:ext cx="5084979" cy="1371600"/>
          </a:xfrm>
        </p:spPr>
        <p:txBody>
          <a:bodyPr/>
          <a:lstStyle/>
          <a:p>
            <a:r>
              <a:rPr lang="en-US" dirty="0"/>
              <a:t>A box is checked when small amounts of hazardous material is released on scene.</a:t>
            </a:r>
          </a:p>
          <a:p>
            <a:r>
              <a:rPr lang="en-US" dirty="0"/>
              <a:t>If the amount if other or a spill equal or greater than 50 gallons.  This will also require the completion of Module 7 (Hazmat)</a:t>
            </a:r>
          </a:p>
          <a:p>
            <a:endParaRPr lang="en-US" dirty="0"/>
          </a:p>
        </p:txBody>
      </p:sp>
    </p:spTree>
    <p:extLst>
      <p:ext uri="{BB962C8B-B14F-4D97-AF65-F5344CB8AC3E}">
        <p14:creationId xmlns:p14="http://schemas.microsoft.com/office/powerpoint/2010/main" val="1304119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FEF9-C05D-4879-B380-97416907F4E2}"/>
              </a:ext>
            </a:extLst>
          </p:cNvPr>
          <p:cNvSpPr>
            <a:spLocks noGrp="1"/>
          </p:cNvSpPr>
          <p:nvPr>
            <p:ph type="title"/>
          </p:nvPr>
        </p:nvSpPr>
        <p:spPr/>
        <p:txBody>
          <a:bodyPr/>
          <a:lstStyle/>
          <a:p>
            <a:r>
              <a:rPr lang="en-US" dirty="0"/>
              <a:t>Module 1 Basic</a:t>
            </a:r>
            <a:br>
              <a:rPr lang="en-US" dirty="0"/>
            </a:br>
            <a:r>
              <a:rPr lang="en-US" dirty="0"/>
              <a:t>Section K1 Person/Entity Involved</a:t>
            </a:r>
          </a:p>
        </p:txBody>
      </p:sp>
      <p:sp>
        <p:nvSpPr>
          <p:cNvPr id="3" name="Content Placeholder 2">
            <a:extLst>
              <a:ext uri="{FF2B5EF4-FFF2-40B4-BE49-F238E27FC236}">
                <a16:creationId xmlns:a16="http://schemas.microsoft.com/office/drawing/2014/main" id="{D4F8C6B8-C4A8-4876-A922-74D4415451ED}"/>
              </a:ext>
            </a:extLst>
          </p:cNvPr>
          <p:cNvSpPr>
            <a:spLocks noGrp="1"/>
          </p:cNvSpPr>
          <p:nvPr>
            <p:ph idx="1"/>
          </p:nvPr>
        </p:nvSpPr>
        <p:spPr/>
        <p:txBody>
          <a:bodyPr/>
          <a:lstStyle/>
          <a:p>
            <a:r>
              <a:rPr lang="en-US" dirty="0"/>
              <a:t>This section list the person that is involved with the property.  This could be the tenant, a representative of a business or owner.</a:t>
            </a:r>
          </a:p>
          <a:p>
            <a:r>
              <a:rPr lang="en-US" dirty="0"/>
              <a:t>This may also be completed for individuals whose property was affected but under the NFIRS rules may not need a separate report.</a:t>
            </a:r>
          </a:p>
          <a:p>
            <a:r>
              <a:rPr lang="en-US" dirty="0"/>
              <a:t>There could be multiple K1s completed.  This is where the supplemental page would be used.</a:t>
            </a:r>
          </a:p>
          <a:p>
            <a:endParaRPr lang="en-US" dirty="0"/>
          </a:p>
          <a:p>
            <a:endParaRPr lang="en-US" dirty="0"/>
          </a:p>
        </p:txBody>
      </p:sp>
      <p:pic>
        <p:nvPicPr>
          <p:cNvPr id="7" name="Picture 6" descr="A picture containing graphical user interface&#10;&#10;Description automatically generated">
            <a:extLst>
              <a:ext uri="{FF2B5EF4-FFF2-40B4-BE49-F238E27FC236}">
                <a16:creationId xmlns:a16="http://schemas.microsoft.com/office/drawing/2014/main" id="{3E2E0A14-63C8-44D0-8CF3-00B129612BD1}"/>
              </a:ext>
            </a:extLst>
          </p:cNvPr>
          <p:cNvPicPr>
            <a:picLocks noChangeAspect="1"/>
          </p:cNvPicPr>
          <p:nvPr/>
        </p:nvPicPr>
        <p:blipFill rotWithShape="1">
          <a:blip r:embed="rId2">
            <a:extLst>
              <a:ext uri="{28A0092B-C50C-407E-A947-70E740481C1C}">
                <a14:useLocalDpi xmlns:a14="http://schemas.microsoft.com/office/drawing/2010/main" val="0"/>
              </a:ext>
            </a:extLst>
          </a:blip>
          <a:srcRect l="4579" t="1615" b="77963"/>
          <a:stretch/>
        </p:blipFill>
        <p:spPr>
          <a:xfrm>
            <a:off x="1451451" y="4448044"/>
            <a:ext cx="7838599" cy="2200406"/>
          </a:xfrm>
          <a:prstGeom prst="rect">
            <a:avLst/>
          </a:prstGeom>
        </p:spPr>
      </p:pic>
    </p:spTree>
    <p:extLst>
      <p:ext uri="{BB962C8B-B14F-4D97-AF65-F5344CB8AC3E}">
        <p14:creationId xmlns:p14="http://schemas.microsoft.com/office/powerpoint/2010/main" val="461910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E1E2-7C66-46CB-BE62-1931BA67C54D}"/>
              </a:ext>
            </a:extLst>
          </p:cNvPr>
          <p:cNvSpPr>
            <a:spLocks noGrp="1"/>
          </p:cNvSpPr>
          <p:nvPr>
            <p:ph type="title"/>
          </p:nvPr>
        </p:nvSpPr>
        <p:spPr/>
        <p:txBody>
          <a:bodyPr/>
          <a:lstStyle/>
          <a:p>
            <a:r>
              <a:rPr lang="en-US" dirty="0"/>
              <a:t>Module 1 Basic</a:t>
            </a:r>
            <a:br>
              <a:rPr lang="en-US" dirty="0"/>
            </a:br>
            <a:r>
              <a:rPr lang="en-US" dirty="0"/>
              <a:t>Section K2 Owner</a:t>
            </a:r>
            <a:br>
              <a:rPr lang="en-US" dirty="0"/>
            </a:br>
            <a:endParaRPr lang="en-US" dirty="0"/>
          </a:p>
        </p:txBody>
      </p:sp>
      <p:sp>
        <p:nvSpPr>
          <p:cNvPr id="3" name="Content Placeholder 2">
            <a:extLst>
              <a:ext uri="{FF2B5EF4-FFF2-40B4-BE49-F238E27FC236}">
                <a16:creationId xmlns:a16="http://schemas.microsoft.com/office/drawing/2014/main" id="{31676589-9EC0-42D3-9FBB-BEF313FF5357}"/>
              </a:ext>
            </a:extLst>
          </p:cNvPr>
          <p:cNvSpPr>
            <a:spLocks noGrp="1"/>
          </p:cNvSpPr>
          <p:nvPr>
            <p:ph idx="1"/>
          </p:nvPr>
        </p:nvSpPr>
        <p:spPr/>
        <p:txBody>
          <a:bodyPr/>
          <a:lstStyle/>
          <a:p>
            <a:r>
              <a:rPr lang="en-US" dirty="0"/>
              <a:t>This is used for the owner of property.  This may not be the occupant or the business.</a:t>
            </a:r>
          </a:p>
          <a:p>
            <a:r>
              <a:rPr lang="en-US" dirty="0"/>
              <a:t>Most software allow for a box to be checked to autofill from K1.</a:t>
            </a:r>
          </a:p>
          <a:p>
            <a:r>
              <a:rPr lang="en-US" dirty="0"/>
              <a:t>Commercial software call allow for a database search of incident involving a property.  However, you must request it by address.</a:t>
            </a:r>
          </a:p>
          <a:p>
            <a:pPr marL="0" indent="0">
              <a:buNone/>
            </a:pPr>
            <a:endParaRPr lang="en-US" dirty="0"/>
          </a:p>
        </p:txBody>
      </p:sp>
      <p:pic>
        <p:nvPicPr>
          <p:cNvPr id="5" name="Picture 4" descr="A picture containing graphical user interface&#10;&#10;Description automatically generated">
            <a:extLst>
              <a:ext uri="{FF2B5EF4-FFF2-40B4-BE49-F238E27FC236}">
                <a16:creationId xmlns:a16="http://schemas.microsoft.com/office/drawing/2014/main" id="{863CDA01-7E66-4757-AD99-387B1D00E1F6}"/>
              </a:ext>
            </a:extLst>
          </p:cNvPr>
          <p:cNvPicPr>
            <a:picLocks noChangeAspect="1"/>
          </p:cNvPicPr>
          <p:nvPr/>
        </p:nvPicPr>
        <p:blipFill rotWithShape="1">
          <a:blip r:embed="rId2">
            <a:extLst>
              <a:ext uri="{28A0092B-C50C-407E-A947-70E740481C1C}">
                <a14:useLocalDpi xmlns:a14="http://schemas.microsoft.com/office/drawing/2010/main" val="0"/>
              </a:ext>
            </a:extLst>
          </a:blip>
          <a:srcRect l="4701" t="21204" r="1785" b="56667"/>
          <a:stretch/>
        </p:blipFill>
        <p:spPr>
          <a:xfrm>
            <a:off x="877429" y="4079479"/>
            <a:ext cx="8742821" cy="2713681"/>
          </a:xfrm>
          <a:prstGeom prst="rect">
            <a:avLst/>
          </a:prstGeom>
        </p:spPr>
      </p:pic>
    </p:spTree>
    <p:extLst>
      <p:ext uri="{BB962C8B-B14F-4D97-AF65-F5344CB8AC3E}">
        <p14:creationId xmlns:p14="http://schemas.microsoft.com/office/powerpoint/2010/main" val="2957024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5B77D-E625-47EA-BC3C-5CBBACAF8D75}"/>
              </a:ext>
            </a:extLst>
          </p:cNvPr>
          <p:cNvSpPr>
            <a:spLocks noGrp="1"/>
          </p:cNvSpPr>
          <p:nvPr>
            <p:ph type="title"/>
          </p:nvPr>
        </p:nvSpPr>
        <p:spPr/>
        <p:txBody>
          <a:bodyPr/>
          <a:lstStyle/>
          <a:p>
            <a:r>
              <a:rPr lang="en-US" dirty="0"/>
              <a:t>Module 1 Basic</a:t>
            </a:r>
            <a:br>
              <a:rPr lang="en-US" dirty="0"/>
            </a:br>
            <a:r>
              <a:rPr lang="en-US" dirty="0"/>
              <a:t>Section L Remarks</a:t>
            </a:r>
          </a:p>
        </p:txBody>
      </p:sp>
      <p:pic>
        <p:nvPicPr>
          <p:cNvPr id="6" name="Picture Placeholder 5" descr="A picture containing graphical user interface&#10;&#10;Description automatically generated">
            <a:extLst>
              <a:ext uri="{FF2B5EF4-FFF2-40B4-BE49-F238E27FC236}">
                <a16:creationId xmlns:a16="http://schemas.microsoft.com/office/drawing/2014/main" id="{B63495F8-3E01-45AE-A016-A41E1875EE2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020" t="43195" r="4093" b="17083"/>
          <a:stretch/>
        </p:blipFill>
        <p:spPr>
          <a:xfrm>
            <a:off x="6616700" y="1193800"/>
            <a:ext cx="5245100" cy="4048970"/>
          </a:xfrm>
        </p:spPr>
      </p:pic>
      <p:sp>
        <p:nvSpPr>
          <p:cNvPr id="4" name="Text Placeholder 3">
            <a:extLst>
              <a:ext uri="{FF2B5EF4-FFF2-40B4-BE49-F238E27FC236}">
                <a16:creationId xmlns:a16="http://schemas.microsoft.com/office/drawing/2014/main" id="{F5F65FC8-F1D5-43C1-8168-1C5BECE9D3CA}"/>
              </a:ext>
            </a:extLst>
          </p:cNvPr>
          <p:cNvSpPr>
            <a:spLocks noGrp="1"/>
          </p:cNvSpPr>
          <p:nvPr>
            <p:ph type="body" sz="half" idx="2"/>
          </p:nvPr>
        </p:nvSpPr>
        <p:spPr/>
        <p:txBody>
          <a:bodyPr/>
          <a:lstStyle/>
          <a:p>
            <a:r>
              <a:rPr lang="en-US" dirty="0"/>
              <a:t>This is the written narrative telling what the department say and did.</a:t>
            </a:r>
          </a:p>
          <a:p>
            <a:r>
              <a:rPr lang="en-US" dirty="0"/>
              <a:t>Additional remarks may be placed in the supplemental.</a:t>
            </a:r>
          </a:p>
        </p:txBody>
      </p:sp>
    </p:spTree>
    <p:extLst>
      <p:ext uri="{BB962C8B-B14F-4D97-AF65-F5344CB8AC3E}">
        <p14:creationId xmlns:p14="http://schemas.microsoft.com/office/powerpoint/2010/main" val="3711783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D528-9657-404C-A208-FB9E4BC45AA1}"/>
              </a:ext>
            </a:extLst>
          </p:cNvPr>
          <p:cNvSpPr>
            <a:spLocks noGrp="1"/>
          </p:cNvSpPr>
          <p:nvPr>
            <p:ph type="title"/>
          </p:nvPr>
        </p:nvSpPr>
        <p:spPr/>
        <p:txBody>
          <a:bodyPr/>
          <a:lstStyle/>
          <a:p>
            <a:r>
              <a:rPr lang="en-US" dirty="0"/>
              <a:t>Module 1Basic</a:t>
            </a:r>
            <a:br>
              <a:rPr lang="en-US" dirty="0"/>
            </a:br>
            <a:r>
              <a:rPr lang="en-US" dirty="0"/>
              <a:t>Section L.  Attorney Notes</a:t>
            </a:r>
            <a:br>
              <a:rPr lang="en-US" dirty="0"/>
            </a:br>
            <a:endParaRPr lang="en-US" dirty="0"/>
          </a:p>
        </p:txBody>
      </p:sp>
      <p:sp>
        <p:nvSpPr>
          <p:cNvPr id="3" name="Content Placeholder 2">
            <a:extLst>
              <a:ext uri="{FF2B5EF4-FFF2-40B4-BE49-F238E27FC236}">
                <a16:creationId xmlns:a16="http://schemas.microsoft.com/office/drawing/2014/main" id="{BE66421A-7AE3-47DA-9ADB-5C19D5839B67}"/>
              </a:ext>
            </a:extLst>
          </p:cNvPr>
          <p:cNvSpPr>
            <a:spLocks noGrp="1"/>
          </p:cNvSpPr>
          <p:nvPr>
            <p:ph idx="1"/>
          </p:nvPr>
        </p:nvSpPr>
        <p:spPr/>
        <p:txBody>
          <a:bodyPr>
            <a:normAutofit/>
          </a:bodyPr>
          <a:lstStyle/>
          <a:p>
            <a:r>
              <a:rPr lang="en-US" dirty="0"/>
              <a:t>Many department will put very little in section.  This may require additional interviews with the personnel involved.</a:t>
            </a:r>
          </a:p>
          <a:p>
            <a:r>
              <a:rPr lang="en-US" dirty="0"/>
              <a:t>Departments will often use thermology that is for the fire service.  If the remarks have this in it, have the department explain it meaning.</a:t>
            </a:r>
          </a:p>
          <a:p>
            <a:r>
              <a:rPr lang="en-US" dirty="0"/>
              <a:t>Some commercial software allows for the creation of templates.  These template may take the completed data fields to create a narrative.  Departments may add to them which can sometimes </a:t>
            </a:r>
            <a:r>
              <a:rPr lang="en-US" dirty="0" err="1"/>
              <a:t>contrict</a:t>
            </a:r>
            <a:r>
              <a:rPr lang="en-US" dirty="0"/>
              <a:t>.</a:t>
            </a:r>
          </a:p>
          <a:p>
            <a:r>
              <a:rPr lang="en-US" dirty="0"/>
              <a:t>Additional remarks can be added when more information becomes available.  If new information appears ask the department if there will be an updated report.</a:t>
            </a:r>
          </a:p>
        </p:txBody>
      </p:sp>
    </p:spTree>
    <p:extLst>
      <p:ext uri="{BB962C8B-B14F-4D97-AF65-F5344CB8AC3E}">
        <p14:creationId xmlns:p14="http://schemas.microsoft.com/office/powerpoint/2010/main" val="3511548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CE9E4-3C27-4216-91EB-7A32EE5A350A}"/>
              </a:ext>
            </a:extLst>
          </p:cNvPr>
          <p:cNvSpPr>
            <a:spLocks noGrp="1"/>
          </p:cNvSpPr>
          <p:nvPr>
            <p:ph type="title"/>
          </p:nvPr>
        </p:nvSpPr>
        <p:spPr/>
        <p:txBody>
          <a:bodyPr/>
          <a:lstStyle/>
          <a:p>
            <a:r>
              <a:rPr lang="en-US" dirty="0"/>
              <a:t>The Purpose of Fire Reports</a:t>
            </a:r>
          </a:p>
        </p:txBody>
      </p:sp>
      <p:sp>
        <p:nvSpPr>
          <p:cNvPr id="3" name="Content Placeholder 2">
            <a:extLst>
              <a:ext uri="{FF2B5EF4-FFF2-40B4-BE49-F238E27FC236}">
                <a16:creationId xmlns:a16="http://schemas.microsoft.com/office/drawing/2014/main" id="{F8FB89BF-CDF5-4A27-98BB-8220B195B923}"/>
              </a:ext>
            </a:extLst>
          </p:cNvPr>
          <p:cNvSpPr>
            <a:spLocks noGrp="1"/>
          </p:cNvSpPr>
          <p:nvPr>
            <p:ph idx="1"/>
          </p:nvPr>
        </p:nvSpPr>
        <p:spPr/>
        <p:txBody>
          <a:bodyPr>
            <a:normAutofit lnSpcReduction="10000"/>
          </a:bodyPr>
          <a:lstStyle/>
          <a:p>
            <a:r>
              <a:rPr lang="en-US" dirty="0"/>
              <a:t>To document an incident the fire department responded to.  The information documented would include:</a:t>
            </a:r>
          </a:p>
          <a:p>
            <a:pPr lvl="2"/>
            <a:r>
              <a:rPr lang="en-US" dirty="0"/>
              <a:t>Date/Time</a:t>
            </a:r>
          </a:p>
          <a:p>
            <a:pPr lvl="2"/>
            <a:r>
              <a:rPr lang="en-US" dirty="0"/>
              <a:t>Address</a:t>
            </a:r>
          </a:p>
          <a:p>
            <a:pPr lvl="2"/>
            <a:r>
              <a:rPr lang="en-US" dirty="0"/>
              <a:t>Type of incident</a:t>
            </a:r>
          </a:p>
          <a:p>
            <a:pPr lvl="2"/>
            <a:r>
              <a:rPr lang="en-US" dirty="0"/>
              <a:t>Actions taken</a:t>
            </a:r>
          </a:p>
          <a:p>
            <a:pPr lvl="2"/>
            <a:r>
              <a:rPr lang="en-US" dirty="0"/>
              <a:t>Injuries/fatalities</a:t>
            </a:r>
          </a:p>
          <a:p>
            <a:pPr lvl="2"/>
            <a:r>
              <a:rPr lang="en-US" dirty="0"/>
              <a:t>Losses</a:t>
            </a:r>
          </a:p>
          <a:p>
            <a:pPr marL="914400" lvl="2" indent="0">
              <a:buNone/>
            </a:pPr>
            <a:endParaRPr lang="en-US" dirty="0"/>
          </a:p>
          <a:p>
            <a:pPr lvl="2"/>
            <a:endParaRPr lang="en-US" dirty="0"/>
          </a:p>
          <a:p>
            <a:pPr lvl="1"/>
            <a:r>
              <a:rPr lang="en-US" dirty="0"/>
              <a:t>To provide leaders with data that will allow them to improve response times and tactics</a:t>
            </a:r>
          </a:p>
          <a:p>
            <a:pPr lvl="1"/>
            <a:endParaRPr lang="en-US" dirty="0"/>
          </a:p>
          <a:p>
            <a:pPr lvl="2"/>
            <a:endParaRPr lang="en-US" dirty="0"/>
          </a:p>
          <a:p>
            <a:pPr lvl="1"/>
            <a:endParaRPr lang="en-US" dirty="0"/>
          </a:p>
          <a:p>
            <a:pPr lvl="2"/>
            <a:endParaRPr lang="en-US" dirty="0"/>
          </a:p>
          <a:p>
            <a:pPr lvl="2"/>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060169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7F89A-70D3-4812-9490-F8BB7050E254}"/>
              </a:ext>
            </a:extLst>
          </p:cNvPr>
          <p:cNvSpPr>
            <a:spLocks noGrp="1"/>
          </p:cNvSpPr>
          <p:nvPr>
            <p:ph type="title"/>
          </p:nvPr>
        </p:nvSpPr>
        <p:spPr/>
        <p:txBody>
          <a:bodyPr/>
          <a:lstStyle/>
          <a:p>
            <a:r>
              <a:rPr lang="en-US" dirty="0"/>
              <a:t>Module 1 Basic</a:t>
            </a:r>
            <a:br>
              <a:rPr lang="en-US" dirty="0"/>
            </a:br>
            <a:r>
              <a:rPr lang="en-US" dirty="0"/>
              <a:t>Section M Authorization</a:t>
            </a:r>
          </a:p>
        </p:txBody>
      </p:sp>
      <p:sp>
        <p:nvSpPr>
          <p:cNvPr id="3" name="Content Placeholder 2">
            <a:extLst>
              <a:ext uri="{FF2B5EF4-FFF2-40B4-BE49-F238E27FC236}">
                <a16:creationId xmlns:a16="http://schemas.microsoft.com/office/drawing/2014/main" id="{15BF38CC-B506-4305-BAE3-5EE552D78FA4}"/>
              </a:ext>
            </a:extLst>
          </p:cNvPr>
          <p:cNvSpPr>
            <a:spLocks noGrp="1"/>
          </p:cNvSpPr>
          <p:nvPr>
            <p:ph sz="half" idx="1"/>
          </p:nvPr>
        </p:nvSpPr>
        <p:spPr/>
        <p:txBody>
          <a:bodyPr/>
          <a:lstStyle/>
          <a:p>
            <a:r>
              <a:rPr lang="en-US" dirty="0"/>
              <a:t>First line has the department officer in charge</a:t>
            </a:r>
          </a:p>
          <a:p>
            <a:r>
              <a:rPr lang="en-US" dirty="0"/>
              <a:t>Second line is the individual that completed the report.</a:t>
            </a:r>
          </a:p>
        </p:txBody>
      </p:sp>
      <p:pic>
        <p:nvPicPr>
          <p:cNvPr id="6" name="Content Placeholder 5" descr="A picture containing graphical user interface&#10;&#10;Description automatically generated">
            <a:extLst>
              <a:ext uri="{FF2B5EF4-FFF2-40B4-BE49-F238E27FC236}">
                <a16:creationId xmlns:a16="http://schemas.microsoft.com/office/drawing/2014/main" id="{4930660F-AB7A-4690-8EDF-6ED922D518B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874" t="81519"/>
          <a:stretch/>
        </p:blipFill>
        <p:spPr>
          <a:xfrm>
            <a:off x="1098913" y="3657600"/>
            <a:ext cx="10305422" cy="2598738"/>
          </a:xfrm>
        </p:spPr>
      </p:pic>
    </p:spTree>
    <p:extLst>
      <p:ext uri="{BB962C8B-B14F-4D97-AF65-F5344CB8AC3E}">
        <p14:creationId xmlns:p14="http://schemas.microsoft.com/office/powerpoint/2010/main" val="1366129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C8B3-95D8-4E2A-B172-DB81567DDCD7}"/>
              </a:ext>
            </a:extLst>
          </p:cNvPr>
          <p:cNvSpPr>
            <a:spLocks noGrp="1"/>
          </p:cNvSpPr>
          <p:nvPr>
            <p:ph type="title"/>
          </p:nvPr>
        </p:nvSpPr>
        <p:spPr/>
        <p:txBody>
          <a:bodyPr/>
          <a:lstStyle/>
          <a:p>
            <a:r>
              <a:rPr lang="en-US" dirty="0"/>
              <a:t>Module 1 Section M</a:t>
            </a:r>
            <a:br>
              <a:rPr lang="en-US" dirty="0"/>
            </a:br>
            <a:r>
              <a:rPr lang="en-US" dirty="0"/>
              <a:t>Attorney Notes </a:t>
            </a:r>
          </a:p>
        </p:txBody>
      </p:sp>
      <p:sp>
        <p:nvSpPr>
          <p:cNvPr id="3" name="Content Placeholder 2">
            <a:extLst>
              <a:ext uri="{FF2B5EF4-FFF2-40B4-BE49-F238E27FC236}">
                <a16:creationId xmlns:a16="http://schemas.microsoft.com/office/drawing/2014/main" id="{E8C3154C-79D7-4728-B18D-E87C07F94FDD}"/>
              </a:ext>
            </a:extLst>
          </p:cNvPr>
          <p:cNvSpPr>
            <a:spLocks noGrp="1"/>
          </p:cNvSpPr>
          <p:nvPr>
            <p:ph idx="1"/>
          </p:nvPr>
        </p:nvSpPr>
        <p:spPr/>
        <p:txBody>
          <a:bodyPr/>
          <a:lstStyle/>
          <a:p>
            <a:r>
              <a:rPr lang="en-US" dirty="0"/>
              <a:t>With most reports there is no actual signatures just the name of the officer and person making the report.</a:t>
            </a:r>
          </a:p>
          <a:p>
            <a:r>
              <a:rPr lang="en-US" dirty="0"/>
              <a:t>For officer, this should be the incident commander.  However, many times the officer in charge of the first unit will list himself as in charge when he fact he is not.</a:t>
            </a:r>
          </a:p>
          <a:p>
            <a:r>
              <a:rPr lang="en-US" dirty="0"/>
              <a:t>If the officer did not complete the report.  The officer is required to review the report for accuracy.  The person competing the report is often a new employee that has little training in completing the report.  </a:t>
            </a:r>
          </a:p>
          <a:p>
            <a:r>
              <a:rPr lang="en-US" dirty="0"/>
              <a:t>If the officer in charge is from another department, then the senior member of the completing department should be listed as in charge.</a:t>
            </a:r>
          </a:p>
        </p:txBody>
      </p:sp>
    </p:spTree>
    <p:extLst>
      <p:ext uri="{BB962C8B-B14F-4D97-AF65-F5344CB8AC3E}">
        <p14:creationId xmlns:p14="http://schemas.microsoft.com/office/powerpoint/2010/main" val="2544501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2DE8-8F6B-4182-B156-12CBFF5D6772}"/>
              </a:ext>
            </a:extLst>
          </p:cNvPr>
          <p:cNvSpPr>
            <a:spLocks noGrp="1"/>
          </p:cNvSpPr>
          <p:nvPr>
            <p:ph type="title"/>
          </p:nvPr>
        </p:nvSpPr>
        <p:spPr/>
        <p:txBody>
          <a:bodyPr/>
          <a:lstStyle/>
          <a:p>
            <a:r>
              <a:rPr lang="en-US" dirty="0"/>
              <a:t>NFIRS-1S</a:t>
            </a:r>
            <a:br>
              <a:rPr lang="en-US" dirty="0"/>
            </a:br>
            <a:r>
              <a:rPr lang="en-US" dirty="0"/>
              <a:t>Supplemental</a:t>
            </a:r>
          </a:p>
        </p:txBody>
      </p:sp>
      <p:sp>
        <p:nvSpPr>
          <p:cNvPr id="3" name="Text Placeholder 2">
            <a:extLst>
              <a:ext uri="{FF2B5EF4-FFF2-40B4-BE49-F238E27FC236}">
                <a16:creationId xmlns:a16="http://schemas.microsoft.com/office/drawing/2014/main" id="{456D3B5C-D66F-4D12-BBF4-737132D87070}"/>
              </a:ext>
            </a:extLst>
          </p:cNvPr>
          <p:cNvSpPr>
            <a:spLocks noGrp="1"/>
          </p:cNvSpPr>
          <p:nvPr>
            <p:ph type="body" idx="1"/>
          </p:nvPr>
        </p:nvSpPr>
        <p:spPr/>
        <p:txBody>
          <a:bodyPr/>
          <a:lstStyle/>
          <a:p>
            <a:r>
              <a:rPr lang="en-US" dirty="0"/>
              <a:t>Purposes</a:t>
            </a:r>
          </a:p>
        </p:txBody>
      </p:sp>
      <p:sp>
        <p:nvSpPr>
          <p:cNvPr id="4" name="Text Placeholder 3">
            <a:extLst>
              <a:ext uri="{FF2B5EF4-FFF2-40B4-BE49-F238E27FC236}">
                <a16:creationId xmlns:a16="http://schemas.microsoft.com/office/drawing/2014/main" id="{C03F291C-0FC3-4E62-A79E-A34D3210CE4B}"/>
              </a:ext>
            </a:extLst>
          </p:cNvPr>
          <p:cNvSpPr>
            <a:spLocks noGrp="1"/>
          </p:cNvSpPr>
          <p:nvPr>
            <p:ph type="body" sz="half" idx="15"/>
          </p:nvPr>
        </p:nvSpPr>
        <p:spPr/>
        <p:txBody>
          <a:bodyPr/>
          <a:lstStyle/>
          <a:p>
            <a:r>
              <a:rPr lang="en-US" dirty="0"/>
              <a:t>Used to add other entity that were involved with the incident</a:t>
            </a:r>
          </a:p>
          <a:p>
            <a:r>
              <a:rPr lang="en-US" dirty="0"/>
              <a:t>May be used to add other special studies</a:t>
            </a:r>
          </a:p>
          <a:p>
            <a:r>
              <a:rPr lang="en-US" dirty="0"/>
              <a:t>May add additional remarks</a:t>
            </a:r>
          </a:p>
        </p:txBody>
      </p:sp>
      <p:sp>
        <p:nvSpPr>
          <p:cNvPr id="5" name="Text Placeholder 4">
            <a:extLst>
              <a:ext uri="{FF2B5EF4-FFF2-40B4-BE49-F238E27FC236}">
                <a16:creationId xmlns:a16="http://schemas.microsoft.com/office/drawing/2014/main" id="{3ACFF3A3-8C97-4CC9-882D-4279891754D0}"/>
              </a:ext>
            </a:extLst>
          </p:cNvPr>
          <p:cNvSpPr>
            <a:spLocks noGrp="1"/>
          </p:cNvSpPr>
          <p:nvPr>
            <p:ph type="body" sz="quarter" idx="3"/>
          </p:nvPr>
        </p:nvSpPr>
        <p:spPr/>
        <p:txBody>
          <a:bodyPr/>
          <a:lstStyle/>
          <a:p>
            <a:r>
              <a:rPr lang="en-US" dirty="0"/>
              <a:t>Page 1</a:t>
            </a:r>
          </a:p>
        </p:txBody>
      </p:sp>
      <p:sp>
        <p:nvSpPr>
          <p:cNvPr id="6" name="Text Placeholder 5">
            <a:extLst>
              <a:ext uri="{FF2B5EF4-FFF2-40B4-BE49-F238E27FC236}">
                <a16:creationId xmlns:a16="http://schemas.microsoft.com/office/drawing/2014/main" id="{3B695A5B-28B4-459D-AB56-5383167E5DD4}"/>
              </a:ext>
            </a:extLst>
          </p:cNvPr>
          <p:cNvSpPr>
            <a:spLocks noGrp="1"/>
          </p:cNvSpPr>
          <p:nvPr>
            <p:ph type="body" sz="half" idx="16"/>
          </p:nvPr>
        </p:nvSpPr>
        <p:spPr/>
        <p:txBody>
          <a:bodyPr/>
          <a:lstStyle/>
          <a:p>
            <a:endParaRPr lang="en-US" dirty="0"/>
          </a:p>
        </p:txBody>
      </p:sp>
      <p:sp>
        <p:nvSpPr>
          <p:cNvPr id="7" name="Text Placeholder 6">
            <a:extLst>
              <a:ext uri="{FF2B5EF4-FFF2-40B4-BE49-F238E27FC236}">
                <a16:creationId xmlns:a16="http://schemas.microsoft.com/office/drawing/2014/main" id="{2E6C398D-F5F7-474D-8F96-CD931E850C27}"/>
              </a:ext>
            </a:extLst>
          </p:cNvPr>
          <p:cNvSpPr>
            <a:spLocks noGrp="1"/>
          </p:cNvSpPr>
          <p:nvPr>
            <p:ph type="body" sz="quarter" idx="13"/>
          </p:nvPr>
        </p:nvSpPr>
        <p:spPr/>
        <p:txBody>
          <a:bodyPr/>
          <a:lstStyle/>
          <a:p>
            <a:r>
              <a:rPr lang="en-US" dirty="0"/>
              <a:t>Page 2</a:t>
            </a:r>
          </a:p>
        </p:txBody>
      </p:sp>
      <p:sp>
        <p:nvSpPr>
          <p:cNvPr id="8" name="Text Placeholder 7">
            <a:extLst>
              <a:ext uri="{FF2B5EF4-FFF2-40B4-BE49-F238E27FC236}">
                <a16:creationId xmlns:a16="http://schemas.microsoft.com/office/drawing/2014/main" id="{ECB66B74-1144-4188-8003-93E06CBAB775}"/>
              </a:ext>
            </a:extLst>
          </p:cNvPr>
          <p:cNvSpPr>
            <a:spLocks noGrp="1"/>
          </p:cNvSpPr>
          <p:nvPr>
            <p:ph type="body" sz="half" idx="17"/>
          </p:nvPr>
        </p:nvSpPr>
        <p:spPr/>
        <p:txBody>
          <a:bodyPr/>
          <a:lstStyle/>
          <a:p>
            <a:endParaRPr lang="en-US"/>
          </a:p>
        </p:txBody>
      </p:sp>
      <p:pic>
        <p:nvPicPr>
          <p:cNvPr id="10" name="Picture 9" descr="A picture containing diagram&#10;&#10;Description automatically generated">
            <a:extLst>
              <a:ext uri="{FF2B5EF4-FFF2-40B4-BE49-F238E27FC236}">
                <a16:creationId xmlns:a16="http://schemas.microsoft.com/office/drawing/2014/main" id="{B77DD20B-9B95-4234-80C0-FD3C99733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2587" y="2607982"/>
            <a:ext cx="3087832" cy="3996018"/>
          </a:xfrm>
          <a:prstGeom prst="rect">
            <a:avLst/>
          </a:prstGeom>
        </p:spPr>
      </p:pic>
      <p:pic>
        <p:nvPicPr>
          <p:cNvPr id="12" name="Picture 11">
            <a:extLst>
              <a:ext uri="{FF2B5EF4-FFF2-40B4-BE49-F238E27FC236}">
                <a16:creationId xmlns:a16="http://schemas.microsoft.com/office/drawing/2014/main" id="{99F683BD-E15A-4DB9-97C2-982CCD01F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50" y="2952750"/>
            <a:ext cx="952500" cy="952500"/>
          </a:xfrm>
          <a:prstGeom prst="rect">
            <a:avLst/>
          </a:prstGeom>
        </p:spPr>
      </p:pic>
      <p:pic>
        <p:nvPicPr>
          <p:cNvPr id="14" name="Picture 13" descr="A picture containing table&#10;&#10;Description automatically generated">
            <a:extLst>
              <a:ext uri="{FF2B5EF4-FFF2-40B4-BE49-F238E27FC236}">
                <a16:creationId xmlns:a16="http://schemas.microsoft.com/office/drawing/2014/main" id="{49C1C19C-C819-466E-8B45-17BD1A7962C2}"/>
              </a:ext>
            </a:extLst>
          </p:cNvPr>
          <p:cNvPicPr>
            <a:picLocks noChangeAspect="1"/>
          </p:cNvPicPr>
          <p:nvPr/>
        </p:nvPicPr>
        <p:blipFill rotWithShape="1">
          <a:blip r:embed="rId4">
            <a:extLst>
              <a:ext uri="{28A0092B-C50C-407E-A947-70E740481C1C}">
                <a14:useLocalDpi xmlns:a14="http://schemas.microsoft.com/office/drawing/2010/main" val="0"/>
              </a:ext>
            </a:extLst>
          </a:blip>
          <a:srcRect l="3819" t="4366" r="2138" b="2716"/>
          <a:stretch/>
        </p:blipFill>
        <p:spPr>
          <a:xfrm>
            <a:off x="7074486" y="2658988"/>
            <a:ext cx="3125154" cy="3996018"/>
          </a:xfrm>
          <a:prstGeom prst="rect">
            <a:avLst/>
          </a:prstGeom>
        </p:spPr>
      </p:pic>
    </p:spTree>
    <p:extLst>
      <p:ext uri="{BB962C8B-B14F-4D97-AF65-F5344CB8AC3E}">
        <p14:creationId xmlns:p14="http://schemas.microsoft.com/office/powerpoint/2010/main" val="1201333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9216-1FFE-4169-B0F0-9C89348F7A1B}"/>
              </a:ext>
            </a:extLst>
          </p:cNvPr>
          <p:cNvSpPr>
            <a:spLocks noGrp="1"/>
          </p:cNvSpPr>
          <p:nvPr>
            <p:ph type="ctrTitle"/>
          </p:nvPr>
        </p:nvSpPr>
        <p:spPr/>
        <p:txBody>
          <a:bodyPr/>
          <a:lstStyle/>
          <a:p>
            <a:r>
              <a:rPr lang="en-US" dirty="0"/>
              <a:t>NFIRS-2</a:t>
            </a:r>
          </a:p>
        </p:txBody>
      </p:sp>
      <p:sp>
        <p:nvSpPr>
          <p:cNvPr id="3" name="Subtitle 2">
            <a:extLst>
              <a:ext uri="{FF2B5EF4-FFF2-40B4-BE49-F238E27FC236}">
                <a16:creationId xmlns:a16="http://schemas.microsoft.com/office/drawing/2014/main" id="{924F2897-71DE-4F84-A4C3-554886F3EB66}"/>
              </a:ext>
            </a:extLst>
          </p:cNvPr>
          <p:cNvSpPr>
            <a:spLocks noGrp="1"/>
          </p:cNvSpPr>
          <p:nvPr>
            <p:ph type="subTitle" idx="1"/>
          </p:nvPr>
        </p:nvSpPr>
        <p:spPr/>
        <p:txBody>
          <a:bodyPr/>
          <a:lstStyle/>
          <a:p>
            <a:r>
              <a:rPr lang="en-US" dirty="0"/>
              <a:t>Fire</a:t>
            </a:r>
          </a:p>
        </p:txBody>
      </p:sp>
      <p:pic>
        <p:nvPicPr>
          <p:cNvPr id="5" name="Picture 4" descr="Two firefighters spraying high pressure water to  fire">
            <a:extLst>
              <a:ext uri="{FF2B5EF4-FFF2-40B4-BE49-F238E27FC236}">
                <a16:creationId xmlns:a16="http://schemas.microsoft.com/office/drawing/2014/main" id="{16D5A1E6-EDA6-4C1F-AF43-71FBC93D6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938" y="1219200"/>
            <a:ext cx="6048107" cy="4031087"/>
          </a:xfrm>
          <a:prstGeom prst="rect">
            <a:avLst/>
          </a:prstGeom>
        </p:spPr>
      </p:pic>
    </p:spTree>
    <p:extLst>
      <p:ext uri="{BB962C8B-B14F-4D97-AF65-F5344CB8AC3E}">
        <p14:creationId xmlns:p14="http://schemas.microsoft.com/office/powerpoint/2010/main" val="1211932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33C53-297A-4E7C-AAD7-2610AF21714F}"/>
              </a:ext>
            </a:extLst>
          </p:cNvPr>
          <p:cNvSpPr>
            <a:spLocks noGrp="1"/>
          </p:cNvSpPr>
          <p:nvPr>
            <p:ph type="title"/>
          </p:nvPr>
        </p:nvSpPr>
        <p:spPr/>
        <p:txBody>
          <a:bodyPr/>
          <a:lstStyle/>
          <a:p>
            <a:r>
              <a:rPr lang="en-US" dirty="0"/>
              <a:t>NFIRS Module 2</a:t>
            </a:r>
            <a:br>
              <a:rPr lang="en-US" dirty="0"/>
            </a:br>
            <a:r>
              <a:rPr lang="en-US" dirty="0"/>
              <a:t>Fire</a:t>
            </a:r>
          </a:p>
        </p:txBody>
      </p:sp>
      <p:sp>
        <p:nvSpPr>
          <p:cNvPr id="3" name="Content Placeholder 2">
            <a:extLst>
              <a:ext uri="{FF2B5EF4-FFF2-40B4-BE49-F238E27FC236}">
                <a16:creationId xmlns:a16="http://schemas.microsoft.com/office/drawing/2014/main" id="{41BC1D31-B8BA-4967-8988-163F6B4B7EB5}"/>
              </a:ext>
            </a:extLst>
          </p:cNvPr>
          <p:cNvSpPr>
            <a:spLocks noGrp="1"/>
          </p:cNvSpPr>
          <p:nvPr>
            <p:ph idx="1"/>
          </p:nvPr>
        </p:nvSpPr>
        <p:spPr/>
        <p:txBody>
          <a:bodyPr/>
          <a:lstStyle/>
          <a:p>
            <a:r>
              <a:rPr lang="en-US" dirty="0"/>
              <a:t>This module must be completed for any code in the 100 series</a:t>
            </a:r>
          </a:p>
          <a:p>
            <a:r>
              <a:rPr lang="en-US" dirty="0"/>
              <a:t>For fires involving wildlands then Module 8 (Wildland Fire) may be used in lieu of Module 2.</a:t>
            </a:r>
          </a:p>
          <a:p>
            <a:r>
              <a:rPr lang="en-US" dirty="0"/>
              <a:t>This module is not required for a contained fire.  These are fires such as a pot on the stove or in a waste basket that does not extend by its container.</a:t>
            </a:r>
          </a:p>
          <a:p>
            <a:r>
              <a:rPr lang="en-US" dirty="0"/>
              <a:t>Data Fields are drop down</a:t>
            </a:r>
          </a:p>
          <a:p>
            <a:r>
              <a:rPr lang="en-US" dirty="0"/>
              <a:t>Plus one codes may be added.</a:t>
            </a:r>
          </a:p>
          <a:p>
            <a:r>
              <a:rPr lang="en-US" dirty="0"/>
              <a:t>Mandatory Data fields are noted with a </a:t>
            </a:r>
          </a:p>
        </p:txBody>
      </p:sp>
      <p:sp>
        <p:nvSpPr>
          <p:cNvPr id="4" name="Star: 5 Points 3">
            <a:extLst>
              <a:ext uri="{FF2B5EF4-FFF2-40B4-BE49-F238E27FC236}">
                <a16:creationId xmlns:a16="http://schemas.microsoft.com/office/drawing/2014/main" id="{AE65A5D5-DA82-4114-B35C-7CE690166825}"/>
              </a:ext>
            </a:extLst>
          </p:cNvPr>
          <p:cNvSpPr/>
          <p:nvPr/>
        </p:nvSpPr>
        <p:spPr>
          <a:xfrm>
            <a:off x="6388993" y="5067835"/>
            <a:ext cx="418564" cy="450761"/>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336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A5E89FE-6C86-4443-9DF9-2574B1C02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103031"/>
            <a:ext cx="5299364" cy="6858000"/>
          </a:xfrm>
          <a:prstGeom prst="rect">
            <a:avLst/>
          </a:prstGeom>
        </p:spPr>
      </p:pic>
    </p:spTree>
    <p:extLst>
      <p:ext uri="{BB962C8B-B14F-4D97-AF65-F5344CB8AC3E}">
        <p14:creationId xmlns:p14="http://schemas.microsoft.com/office/powerpoint/2010/main" val="3852682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CA2-9731-4A1A-B58C-6B6CB6A93856}"/>
              </a:ext>
            </a:extLst>
          </p:cNvPr>
          <p:cNvSpPr>
            <a:spLocks noGrp="1"/>
          </p:cNvSpPr>
          <p:nvPr>
            <p:ph type="title"/>
          </p:nvPr>
        </p:nvSpPr>
        <p:spPr/>
        <p:txBody>
          <a:bodyPr/>
          <a:lstStyle/>
          <a:p>
            <a:r>
              <a:rPr lang="en-US" dirty="0"/>
              <a:t>NFIRS Module 2</a:t>
            </a:r>
            <a:br>
              <a:rPr lang="en-US" dirty="0"/>
            </a:br>
            <a:r>
              <a:rPr lang="en-US" dirty="0"/>
              <a:t>Section B Property Details</a:t>
            </a:r>
          </a:p>
        </p:txBody>
      </p:sp>
      <p:sp>
        <p:nvSpPr>
          <p:cNvPr id="3" name="Content Placeholder 2">
            <a:extLst>
              <a:ext uri="{FF2B5EF4-FFF2-40B4-BE49-F238E27FC236}">
                <a16:creationId xmlns:a16="http://schemas.microsoft.com/office/drawing/2014/main" id="{36E7DB00-BAE0-409F-B52C-2AC3507878A4}"/>
              </a:ext>
            </a:extLst>
          </p:cNvPr>
          <p:cNvSpPr>
            <a:spLocks noGrp="1"/>
          </p:cNvSpPr>
          <p:nvPr>
            <p:ph sz="half" idx="1"/>
          </p:nvPr>
        </p:nvSpPr>
        <p:spPr/>
        <p:txBody>
          <a:bodyPr/>
          <a:lstStyle/>
          <a:p>
            <a:r>
              <a:rPr lang="en-US" dirty="0"/>
              <a:t>This section is required if 400 codes are used in Section J of NFIRS-1.</a:t>
            </a:r>
          </a:p>
          <a:p>
            <a:r>
              <a:rPr lang="en-US" dirty="0"/>
              <a:t>B1 Estimated number of residential living units is the number of units for a family to live in.  For a single home it would be one.  An apartment would be the number of units.  If not </a:t>
            </a:r>
            <a:r>
              <a:rPr lang="en-US" dirty="0" err="1"/>
              <a:t>residental</a:t>
            </a:r>
            <a:r>
              <a:rPr lang="en-US" dirty="0"/>
              <a:t> check so.</a:t>
            </a:r>
          </a:p>
          <a:p>
            <a:r>
              <a:rPr lang="en-US" dirty="0"/>
              <a:t>B2 number of buildings involved.  This includes all buildings as exposures.  For the exposure reports this number would be zero.</a:t>
            </a:r>
          </a:p>
          <a:p>
            <a:r>
              <a:rPr lang="en-US" dirty="0"/>
              <a:t>B3 is the number of acres burned</a:t>
            </a:r>
          </a:p>
        </p:txBody>
      </p:sp>
      <p:pic>
        <p:nvPicPr>
          <p:cNvPr id="6" name="Content Placeholder 5" descr="A picture containing graphical user interface&#10;&#10;Description automatically generated">
            <a:extLst>
              <a:ext uri="{FF2B5EF4-FFF2-40B4-BE49-F238E27FC236}">
                <a16:creationId xmlns:a16="http://schemas.microsoft.com/office/drawing/2014/main" id="{B4106BDC-0B6C-475A-AFFF-C43B36A80A5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495" t="7780" r="56042" b="70912"/>
          <a:stretch/>
        </p:blipFill>
        <p:spPr>
          <a:xfrm>
            <a:off x="6310648" y="2382592"/>
            <a:ext cx="4778039" cy="3177737"/>
          </a:xfrm>
        </p:spPr>
      </p:pic>
    </p:spTree>
    <p:extLst>
      <p:ext uri="{BB962C8B-B14F-4D97-AF65-F5344CB8AC3E}">
        <p14:creationId xmlns:p14="http://schemas.microsoft.com/office/powerpoint/2010/main" val="171673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FA5A-B91A-4F21-96D5-D304B8CDA985}"/>
              </a:ext>
            </a:extLst>
          </p:cNvPr>
          <p:cNvSpPr>
            <a:spLocks noGrp="1"/>
          </p:cNvSpPr>
          <p:nvPr>
            <p:ph type="title"/>
          </p:nvPr>
        </p:nvSpPr>
        <p:spPr/>
        <p:txBody>
          <a:bodyPr/>
          <a:lstStyle/>
          <a:p>
            <a:r>
              <a:rPr lang="en-US" dirty="0"/>
              <a:t>NFIRS Module 2 </a:t>
            </a:r>
            <a:br>
              <a:rPr lang="en-US" dirty="0"/>
            </a:br>
            <a:r>
              <a:rPr lang="en-US" dirty="0"/>
              <a:t>Section B Attorney Notes</a:t>
            </a:r>
            <a:br>
              <a:rPr lang="en-US" dirty="0"/>
            </a:br>
            <a:endParaRPr lang="en-US" dirty="0"/>
          </a:p>
        </p:txBody>
      </p:sp>
      <p:sp>
        <p:nvSpPr>
          <p:cNvPr id="3" name="Content Placeholder 2">
            <a:extLst>
              <a:ext uri="{FF2B5EF4-FFF2-40B4-BE49-F238E27FC236}">
                <a16:creationId xmlns:a16="http://schemas.microsoft.com/office/drawing/2014/main" id="{505DC837-C119-4F36-B47E-43B99F782AE7}"/>
              </a:ext>
            </a:extLst>
          </p:cNvPr>
          <p:cNvSpPr>
            <a:spLocks noGrp="1"/>
          </p:cNvSpPr>
          <p:nvPr>
            <p:ph idx="1"/>
          </p:nvPr>
        </p:nvSpPr>
        <p:spPr/>
        <p:txBody>
          <a:bodyPr/>
          <a:lstStyle/>
          <a:p>
            <a:r>
              <a:rPr lang="en-US" dirty="0"/>
              <a:t>Sometimes departments believe area B1 means the number of people living in the building.  This can cause a  very high number of a single-family home or a low number for an apartment.</a:t>
            </a:r>
          </a:p>
          <a:p>
            <a:r>
              <a:rPr lang="en-US" dirty="0"/>
              <a:t>In B2 for the exposure report writers will put a number is this block.  This will result in double counting.</a:t>
            </a:r>
          </a:p>
          <a:p>
            <a:r>
              <a:rPr lang="en-US" dirty="0"/>
              <a:t>B3 often departments will check either none or less then an acre.  If the department checks none especially in cases involving damage to outside property, question the department.</a:t>
            </a:r>
          </a:p>
        </p:txBody>
      </p:sp>
    </p:spTree>
    <p:extLst>
      <p:ext uri="{BB962C8B-B14F-4D97-AF65-F5344CB8AC3E}">
        <p14:creationId xmlns:p14="http://schemas.microsoft.com/office/powerpoint/2010/main" val="1861195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748B-FACD-419D-94D6-56726CCB3098}"/>
              </a:ext>
            </a:extLst>
          </p:cNvPr>
          <p:cNvSpPr>
            <a:spLocks noGrp="1"/>
          </p:cNvSpPr>
          <p:nvPr>
            <p:ph type="title"/>
          </p:nvPr>
        </p:nvSpPr>
        <p:spPr/>
        <p:txBody>
          <a:bodyPr>
            <a:normAutofit fontScale="90000"/>
          </a:bodyPr>
          <a:lstStyle/>
          <a:p>
            <a:r>
              <a:rPr lang="en-US" dirty="0"/>
              <a:t>NFIRS Module 2</a:t>
            </a:r>
            <a:br>
              <a:rPr lang="en-US" dirty="0"/>
            </a:br>
            <a:r>
              <a:rPr lang="en-US" dirty="0"/>
              <a:t>Section C On-Site Materials or Products</a:t>
            </a:r>
          </a:p>
        </p:txBody>
      </p:sp>
      <p:pic>
        <p:nvPicPr>
          <p:cNvPr id="6" name="Picture Placeholder 5" descr="A picture containing graphical user interface&#10;&#10;Description automatically generated">
            <a:extLst>
              <a:ext uri="{FF2B5EF4-FFF2-40B4-BE49-F238E27FC236}">
                <a16:creationId xmlns:a16="http://schemas.microsoft.com/office/drawing/2014/main" id="{8D7B5E01-D130-448E-BE7F-D0326F00FF2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3228" t="8333" r="4706" b="70686"/>
          <a:stretch/>
        </p:blipFill>
        <p:spPr>
          <a:xfrm>
            <a:off x="6246813" y="2173939"/>
            <a:ext cx="5633321" cy="3195919"/>
          </a:xfrm>
        </p:spPr>
      </p:pic>
      <p:sp>
        <p:nvSpPr>
          <p:cNvPr id="4" name="Text Placeholder 3">
            <a:extLst>
              <a:ext uri="{FF2B5EF4-FFF2-40B4-BE49-F238E27FC236}">
                <a16:creationId xmlns:a16="http://schemas.microsoft.com/office/drawing/2014/main" id="{77FC056E-0F3E-40EB-B50B-981981D7483B}"/>
              </a:ext>
            </a:extLst>
          </p:cNvPr>
          <p:cNvSpPr>
            <a:spLocks noGrp="1"/>
          </p:cNvSpPr>
          <p:nvPr>
            <p:ph type="body" sz="half" idx="2"/>
          </p:nvPr>
        </p:nvSpPr>
        <p:spPr/>
        <p:txBody>
          <a:bodyPr/>
          <a:lstStyle/>
          <a:p>
            <a:r>
              <a:rPr lang="en-US" dirty="0"/>
              <a:t>Used to identify significant amounts  of materials on the property.</a:t>
            </a:r>
          </a:p>
          <a:p>
            <a:r>
              <a:rPr lang="en-US" dirty="0"/>
              <a:t>This section allows 3 types of materials and how they are stored.</a:t>
            </a:r>
          </a:p>
        </p:txBody>
      </p:sp>
    </p:spTree>
    <p:extLst>
      <p:ext uri="{BB962C8B-B14F-4D97-AF65-F5344CB8AC3E}">
        <p14:creationId xmlns:p14="http://schemas.microsoft.com/office/powerpoint/2010/main" val="2050955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FEC2D-D995-42D8-B549-3D474DA5C7F3}"/>
              </a:ext>
            </a:extLst>
          </p:cNvPr>
          <p:cNvSpPr>
            <a:spLocks noGrp="1"/>
          </p:cNvSpPr>
          <p:nvPr>
            <p:ph type="title"/>
          </p:nvPr>
        </p:nvSpPr>
        <p:spPr/>
        <p:txBody>
          <a:bodyPr/>
          <a:lstStyle/>
          <a:p>
            <a:r>
              <a:rPr lang="en-US" dirty="0"/>
              <a:t>NFIRS Module 2</a:t>
            </a:r>
            <a:br>
              <a:rPr lang="en-US" dirty="0"/>
            </a:br>
            <a:r>
              <a:rPr lang="en-US" dirty="0"/>
              <a:t>Section C Attorney Notes</a:t>
            </a:r>
          </a:p>
        </p:txBody>
      </p:sp>
      <p:sp>
        <p:nvSpPr>
          <p:cNvPr id="3" name="Content Placeholder 2">
            <a:extLst>
              <a:ext uri="{FF2B5EF4-FFF2-40B4-BE49-F238E27FC236}">
                <a16:creationId xmlns:a16="http://schemas.microsoft.com/office/drawing/2014/main" id="{7CEB6D92-A13C-4658-83C2-87F1B22714F6}"/>
              </a:ext>
            </a:extLst>
          </p:cNvPr>
          <p:cNvSpPr>
            <a:spLocks noGrp="1"/>
          </p:cNvSpPr>
          <p:nvPr>
            <p:ph idx="1"/>
          </p:nvPr>
        </p:nvSpPr>
        <p:spPr/>
        <p:txBody>
          <a:bodyPr/>
          <a:lstStyle/>
          <a:p>
            <a:r>
              <a:rPr lang="en-US" dirty="0"/>
              <a:t>For structure fires furniture is normally not included because it is assumed the building is furnished.</a:t>
            </a:r>
          </a:p>
          <a:p>
            <a:r>
              <a:rPr lang="en-US" dirty="0"/>
              <a:t>One exception to this is hording.  Code 960 could be used</a:t>
            </a:r>
          </a:p>
          <a:p>
            <a:r>
              <a:rPr lang="en-US" dirty="0"/>
              <a:t>Materials include items not involved in the fire.  An example would be for a restaurant.  The on-site materials would be the food and beverages, and paper products.</a:t>
            </a:r>
          </a:p>
          <a:p>
            <a:r>
              <a:rPr lang="en-US" dirty="0"/>
              <a:t>Code allow on why they were being stored.</a:t>
            </a:r>
          </a:p>
          <a:p>
            <a:pPr marL="0" indent="0">
              <a:buNone/>
            </a:pPr>
            <a:endParaRPr lang="en-US" dirty="0"/>
          </a:p>
        </p:txBody>
      </p:sp>
    </p:spTree>
    <p:extLst>
      <p:ext uri="{BB962C8B-B14F-4D97-AF65-F5344CB8AC3E}">
        <p14:creationId xmlns:p14="http://schemas.microsoft.com/office/powerpoint/2010/main" val="3778748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143E-B92A-45FA-AD1C-3BB84A0A6ABB}"/>
              </a:ext>
            </a:extLst>
          </p:cNvPr>
          <p:cNvSpPr>
            <a:spLocks noGrp="1"/>
          </p:cNvSpPr>
          <p:nvPr>
            <p:ph type="title"/>
          </p:nvPr>
        </p:nvSpPr>
        <p:spPr/>
        <p:txBody>
          <a:bodyPr/>
          <a:lstStyle/>
          <a:p>
            <a:r>
              <a:rPr lang="en-US" dirty="0"/>
              <a:t>The Purpose of Fire Reports</a:t>
            </a:r>
          </a:p>
        </p:txBody>
      </p:sp>
      <p:sp>
        <p:nvSpPr>
          <p:cNvPr id="3" name="Content Placeholder 2">
            <a:extLst>
              <a:ext uri="{FF2B5EF4-FFF2-40B4-BE49-F238E27FC236}">
                <a16:creationId xmlns:a16="http://schemas.microsoft.com/office/drawing/2014/main" id="{0A930B78-6836-47C1-93C7-B31C81BF9F9B}"/>
              </a:ext>
            </a:extLst>
          </p:cNvPr>
          <p:cNvSpPr>
            <a:spLocks noGrp="1"/>
          </p:cNvSpPr>
          <p:nvPr>
            <p:ph idx="1"/>
          </p:nvPr>
        </p:nvSpPr>
        <p:spPr/>
        <p:txBody>
          <a:bodyPr/>
          <a:lstStyle/>
          <a:p>
            <a:pPr lvl="1"/>
            <a:r>
              <a:rPr lang="en-US" dirty="0"/>
              <a:t>To provide data to show trends in responses to industry involving products</a:t>
            </a:r>
          </a:p>
          <a:p>
            <a:pPr lvl="1"/>
            <a:r>
              <a:rPr lang="en-US" dirty="0"/>
              <a:t>To provide data to law makers showing incident trends that allow for policies and programs to reduce the loss of life and property</a:t>
            </a:r>
          </a:p>
          <a:p>
            <a:endParaRPr lang="en-US" dirty="0"/>
          </a:p>
        </p:txBody>
      </p:sp>
    </p:spTree>
    <p:extLst>
      <p:ext uri="{BB962C8B-B14F-4D97-AF65-F5344CB8AC3E}">
        <p14:creationId xmlns:p14="http://schemas.microsoft.com/office/powerpoint/2010/main" val="1818553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94EF-0615-4BD8-9B31-9583564E71F5}"/>
              </a:ext>
            </a:extLst>
          </p:cNvPr>
          <p:cNvSpPr>
            <a:spLocks noGrp="1"/>
          </p:cNvSpPr>
          <p:nvPr>
            <p:ph type="title"/>
          </p:nvPr>
        </p:nvSpPr>
        <p:spPr/>
        <p:txBody>
          <a:bodyPr>
            <a:normAutofit fontScale="90000"/>
          </a:bodyPr>
          <a:lstStyle/>
          <a:p>
            <a:r>
              <a:rPr lang="en-US" dirty="0"/>
              <a:t>NFIRS Module 2</a:t>
            </a:r>
            <a:br>
              <a:rPr lang="en-US" dirty="0"/>
            </a:br>
            <a:r>
              <a:rPr lang="en-US" dirty="0"/>
              <a:t>Section D Ignition</a:t>
            </a:r>
            <a:br>
              <a:rPr lang="en-US" dirty="0"/>
            </a:br>
            <a:endParaRPr lang="en-US" dirty="0"/>
          </a:p>
        </p:txBody>
      </p:sp>
      <p:pic>
        <p:nvPicPr>
          <p:cNvPr id="6" name="Picture Placeholder 5" descr="A picture containing graphical user interface&#10;&#10;Description automatically generated">
            <a:extLst>
              <a:ext uri="{FF2B5EF4-FFF2-40B4-BE49-F238E27FC236}">
                <a16:creationId xmlns:a16="http://schemas.microsoft.com/office/drawing/2014/main" id="{C32B7660-93FF-4588-AFC3-04C139BD94D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160" t="29706" r="61853" b="47353"/>
          <a:stretch/>
        </p:blipFill>
        <p:spPr>
          <a:xfrm>
            <a:off x="7440704" y="2077570"/>
            <a:ext cx="3003177" cy="2702860"/>
          </a:xfrm>
        </p:spPr>
      </p:pic>
      <p:sp>
        <p:nvSpPr>
          <p:cNvPr id="4" name="Text Placeholder 3">
            <a:extLst>
              <a:ext uri="{FF2B5EF4-FFF2-40B4-BE49-F238E27FC236}">
                <a16:creationId xmlns:a16="http://schemas.microsoft.com/office/drawing/2014/main" id="{075EDBF1-C0F2-46DD-A002-6D97F14246B5}"/>
              </a:ext>
            </a:extLst>
          </p:cNvPr>
          <p:cNvSpPr>
            <a:spLocks noGrp="1"/>
          </p:cNvSpPr>
          <p:nvPr>
            <p:ph type="body" sz="half" idx="2"/>
          </p:nvPr>
        </p:nvSpPr>
        <p:spPr>
          <a:xfrm>
            <a:off x="1011021" y="3594847"/>
            <a:ext cx="5084979" cy="1371600"/>
          </a:xfrm>
        </p:spPr>
        <p:txBody>
          <a:bodyPr>
            <a:normAutofit fontScale="85000" lnSpcReduction="20000"/>
          </a:bodyPr>
          <a:lstStyle/>
          <a:p>
            <a:r>
              <a:rPr lang="en-US" dirty="0"/>
              <a:t>D1 list the area or origin.  The area where the fire department believes the fire started</a:t>
            </a:r>
          </a:p>
          <a:p>
            <a:r>
              <a:rPr lang="en-US" dirty="0"/>
              <a:t>D2 list the possible heat source</a:t>
            </a:r>
          </a:p>
          <a:p>
            <a:r>
              <a:rPr lang="en-US" dirty="0"/>
              <a:t>D3 list the item first ignited.  What do they believe was the first item to burn.</a:t>
            </a:r>
          </a:p>
          <a:p>
            <a:r>
              <a:rPr lang="en-US" dirty="0"/>
              <a:t>D4 list the type of material the first items was made of </a:t>
            </a:r>
          </a:p>
        </p:txBody>
      </p:sp>
    </p:spTree>
    <p:extLst>
      <p:ext uri="{BB962C8B-B14F-4D97-AF65-F5344CB8AC3E}">
        <p14:creationId xmlns:p14="http://schemas.microsoft.com/office/powerpoint/2010/main" val="3091533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99B7-E962-40D4-BADA-0AB8C8BA1305}"/>
              </a:ext>
            </a:extLst>
          </p:cNvPr>
          <p:cNvSpPr>
            <a:spLocks noGrp="1"/>
          </p:cNvSpPr>
          <p:nvPr>
            <p:ph type="title"/>
          </p:nvPr>
        </p:nvSpPr>
        <p:spPr/>
        <p:txBody>
          <a:bodyPr/>
          <a:lstStyle/>
          <a:p>
            <a:r>
              <a:rPr lang="en-US" dirty="0"/>
              <a:t>Module 2 Section D</a:t>
            </a:r>
            <a:br>
              <a:rPr lang="en-US" dirty="0"/>
            </a:br>
            <a:r>
              <a:rPr lang="en-US" dirty="0"/>
              <a:t>Attorney Notes  </a:t>
            </a:r>
            <a:r>
              <a:rPr lang="en-US" b="1" dirty="0"/>
              <a:t> (KEYNOTE)</a:t>
            </a:r>
          </a:p>
        </p:txBody>
      </p:sp>
      <p:sp>
        <p:nvSpPr>
          <p:cNvPr id="3" name="Content Placeholder 2">
            <a:extLst>
              <a:ext uri="{FF2B5EF4-FFF2-40B4-BE49-F238E27FC236}">
                <a16:creationId xmlns:a16="http://schemas.microsoft.com/office/drawing/2014/main" id="{BEC2569E-A4AC-4F3C-B2DF-39E68AB171DB}"/>
              </a:ext>
            </a:extLst>
          </p:cNvPr>
          <p:cNvSpPr>
            <a:spLocks noGrp="1"/>
          </p:cNvSpPr>
          <p:nvPr>
            <p:ph idx="1"/>
          </p:nvPr>
        </p:nvSpPr>
        <p:spPr/>
        <p:txBody>
          <a:bodyPr/>
          <a:lstStyle/>
          <a:p>
            <a:r>
              <a:rPr lang="en-US" dirty="0"/>
              <a:t>If all sections are listed as undetermined.  An interview with the first entering crew may be required.  This is important if Section E, Cause of Ignition has anything other then Cause Undetermined</a:t>
            </a:r>
          </a:p>
          <a:p>
            <a:r>
              <a:rPr lang="en-US" dirty="0"/>
              <a:t>Remember, this in not an investigative report.  This may need to be reinforced with the crew during any interview.</a:t>
            </a:r>
          </a:p>
          <a:p>
            <a:r>
              <a:rPr lang="en-US" dirty="0"/>
              <a:t>On D3 if the box is checked and the fire extended beyond the object first ignited, it is recommended that this issue be reconciled.</a:t>
            </a:r>
          </a:p>
        </p:txBody>
      </p:sp>
    </p:spTree>
    <p:extLst>
      <p:ext uri="{BB962C8B-B14F-4D97-AF65-F5344CB8AC3E}">
        <p14:creationId xmlns:p14="http://schemas.microsoft.com/office/powerpoint/2010/main" val="1457118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0AEB-16EE-456D-8A83-2DC9315E467A}"/>
              </a:ext>
            </a:extLst>
          </p:cNvPr>
          <p:cNvSpPr>
            <a:spLocks noGrp="1"/>
          </p:cNvSpPr>
          <p:nvPr>
            <p:ph type="title"/>
          </p:nvPr>
        </p:nvSpPr>
        <p:spPr>
          <a:xfrm>
            <a:off x="1153907" y="1854192"/>
            <a:ext cx="5092906" cy="1066217"/>
          </a:xfrm>
        </p:spPr>
        <p:txBody>
          <a:bodyPr>
            <a:normAutofit fontScale="90000"/>
          </a:bodyPr>
          <a:lstStyle/>
          <a:p>
            <a:r>
              <a:rPr lang="en-US" sz="2400" dirty="0"/>
              <a:t>NFIRS Module 2 </a:t>
            </a:r>
            <a:br>
              <a:rPr lang="en-US" sz="2400" dirty="0"/>
            </a:br>
            <a:r>
              <a:rPr lang="en-US" sz="2400" dirty="0"/>
              <a:t>Section E1 Cause of Ignition  </a:t>
            </a:r>
            <a:r>
              <a:rPr lang="en-US" sz="2400" b="1" dirty="0"/>
              <a:t>(KEYNOTE)</a:t>
            </a:r>
            <a:endParaRPr lang="en-US" sz="2400" dirty="0"/>
          </a:p>
        </p:txBody>
      </p:sp>
      <p:pic>
        <p:nvPicPr>
          <p:cNvPr id="6" name="Picture Placeholder 5">
            <a:extLst>
              <a:ext uri="{FF2B5EF4-FFF2-40B4-BE49-F238E27FC236}">
                <a16:creationId xmlns:a16="http://schemas.microsoft.com/office/drawing/2014/main" id="{06DBAC01-48C2-4C81-9CBE-54BE9302F63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7989" t="29841" r="27241" b="56892"/>
          <a:stretch/>
        </p:blipFill>
        <p:spPr>
          <a:xfrm>
            <a:off x="6691423" y="2849526"/>
            <a:ext cx="3388243" cy="1672855"/>
          </a:xfrm>
        </p:spPr>
      </p:pic>
      <p:sp>
        <p:nvSpPr>
          <p:cNvPr id="4" name="Text Placeholder 3">
            <a:extLst>
              <a:ext uri="{FF2B5EF4-FFF2-40B4-BE49-F238E27FC236}">
                <a16:creationId xmlns:a16="http://schemas.microsoft.com/office/drawing/2014/main" id="{2A6BC666-2959-435C-9388-DF43674F57C2}"/>
              </a:ext>
            </a:extLst>
          </p:cNvPr>
          <p:cNvSpPr>
            <a:spLocks noGrp="1"/>
          </p:cNvSpPr>
          <p:nvPr>
            <p:ph type="body" sz="half" idx="2"/>
          </p:nvPr>
        </p:nvSpPr>
        <p:spPr>
          <a:xfrm>
            <a:off x="932125" y="3154324"/>
            <a:ext cx="5536469" cy="2147777"/>
          </a:xfrm>
        </p:spPr>
        <p:txBody>
          <a:bodyPr>
            <a:normAutofit/>
          </a:bodyPr>
          <a:lstStyle/>
          <a:p>
            <a:r>
              <a:rPr lang="en-US" sz="2000" dirty="0"/>
              <a:t>This list what the fire department believes is the cause of the fire.</a:t>
            </a:r>
          </a:p>
          <a:p>
            <a:r>
              <a:rPr lang="en-US" sz="2000" dirty="0"/>
              <a:t>If the report is an exposure report then the cause of the fire is listed on report 000.</a:t>
            </a:r>
          </a:p>
        </p:txBody>
      </p:sp>
    </p:spTree>
    <p:extLst>
      <p:ext uri="{BB962C8B-B14F-4D97-AF65-F5344CB8AC3E}">
        <p14:creationId xmlns:p14="http://schemas.microsoft.com/office/powerpoint/2010/main" val="1529981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96EC-0A40-4538-9F7E-FD326009B4F2}"/>
              </a:ext>
            </a:extLst>
          </p:cNvPr>
          <p:cNvSpPr>
            <a:spLocks noGrp="1"/>
          </p:cNvSpPr>
          <p:nvPr>
            <p:ph type="title"/>
          </p:nvPr>
        </p:nvSpPr>
        <p:spPr/>
        <p:txBody>
          <a:bodyPr/>
          <a:lstStyle/>
          <a:p>
            <a:r>
              <a:rPr lang="en-US" sz="3600" dirty="0"/>
              <a:t>Module 2 Section E1</a:t>
            </a:r>
            <a:br>
              <a:rPr lang="en-US" sz="3600" dirty="0"/>
            </a:br>
            <a:r>
              <a:rPr lang="en-US" sz="3600" dirty="0"/>
              <a:t>Cause of Ignition Definitions </a:t>
            </a:r>
            <a:r>
              <a:rPr lang="en-US" sz="3600" b="1" dirty="0"/>
              <a:t>(KEYNOTE)</a:t>
            </a:r>
            <a:br>
              <a:rPr lang="en-US" b="1" dirty="0"/>
            </a:br>
            <a:endParaRPr lang="en-US" b="1" dirty="0"/>
          </a:p>
        </p:txBody>
      </p:sp>
      <p:sp>
        <p:nvSpPr>
          <p:cNvPr id="3" name="Content Placeholder 2">
            <a:extLst>
              <a:ext uri="{FF2B5EF4-FFF2-40B4-BE49-F238E27FC236}">
                <a16:creationId xmlns:a16="http://schemas.microsoft.com/office/drawing/2014/main" id="{8FD7F9DA-54A7-409F-AE90-86211C1C3A88}"/>
              </a:ext>
            </a:extLst>
          </p:cNvPr>
          <p:cNvSpPr>
            <a:spLocks noGrp="1"/>
          </p:cNvSpPr>
          <p:nvPr>
            <p:ph idx="1"/>
          </p:nvPr>
        </p:nvSpPr>
        <p:spPr/>
        <p:txBody>
          <a:bodyPr>
            <a:normAutofit fontScale="92500" lnSpcReduction="20000"/>
          </a:bodyPr>
          <a:lstStyle/>
          <a:p>
            <a:r>
              <a:rPr lang="en-US" dirty="0"/>
              <a:t>Intentional:  Includes deliberate misuse of heat source or a fire of a incendiary nature.  However, this does not imply malicious intent </a:t>
            </a:r>
          </a:p>
          <a:p>
            <a:r>
              <a:rPr lang="en-US" dirty="0"/>
              <a:t>Unintentional:  Fires started as an accident, carelessness or recklessness.  This includes doing something stupid.</a:t>
            </a:r>
          </a:p>
          <a:p>
            <a:r>
              <a:rPr lang="en-US" dirty="0"/>
              <a:t>Failure of equipment or heat source.  Something went wrong with item to generate heat resulting in a thermal runaway.</a:t>
            </a:r>
          </a:p>
          <a:p>
            <a:r>
              <a:rPr lang="en-US" dirty="0"/>
              <a:t>Act of Nature:  Lighting, Blizzards, Earthquakes, etc.</a:t>
            </a:r>
          </a:p>
          <a:p>
            <a:r>
              <a:rPr lang="en-US" dirty="0"/>
              <a:t>Cause Under Investigation:  The department is still determining the cause.  This should result in an updated report.</a:t>
            </a:r>
          </a:p>
          <a:p>
            <a:r>
              <a:rPr lang="en-US" dirty="0"/>
              <a:t>Cause Undetermined After Investigation:  The department is unable to determine how the fire started.  This can be updated with new information.</a:t>
            </a:r>
          </a:p>
          <a:p>
            <a:r>
              <a:rPr lang="en-US" b="1" dirty="0"/>
              <a:t>THIS DOES NOT REPLACE AN ORIGIN AND CAUSE REPORT.</a:t>
            </a:r>
          </a:p>
        </p:txBody>
      </p:sp>
    </p:spTree>
    <p:extLst>
      <p:ext uri="{BB962C8B-B14F-4D97-AF65-F5344CB8AC3E}">
        <p14:creationId xmlns:p14="http://schemas.microsoft.com/office/powerpoint/2010/main" val="3391908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25756-F6A1-4357-84A4-D391FD8F47F0}"/>
              </a:ext>
            </a:extLst>
          </p:cNvPr>
          <p:cNvSpPr>
            <a:spLocks noGrp="1"/>
          </p:cNvSpPr>
          <p:nvPr>
            <p:ph type="title"/>
          </p:nvPr>
        </p:nvSpPr>
        <p:spPr/>
        <p:txBody>
          <a:bodyPr/>
          <a:lstStyle/>
          <a:p>
            <a:r>
              <a:rPr lang="en-US" dirty="0"/>
              <a:t>Module 2 Section E1</a:t>
            </a:r>
            <a:br>
              <a:rPr lang="en-US" dirty="0"/>
            </a:br>
            <a:r>
              <a:rPr lang="en-US" dirty="0"/>
              <a:t>Attorney Notes</a:t>
            </a:r>
          </a:p>
        </p:txBody>
      </p:sp>
      <p:sp>
        <p:nvSpPr>
          <p:cNvPr id="3" name="Content Placeholder 2">
            <a:extLst>
              <a:ext uri="{FF2B5EF4-FFF2-40B4-BE49-F238E27FC236}">
                <a16:creationId xmlns:a16="http://schemas.microsoft.com/office/drawing/2014/main" id="{5C8DA855-8BC3-4FF1-A295-6FB122DEA424}"/>
              </a:ext>
            </a:extLst>
          </p:cNvPr>
          <p:cNvSpPr>
            <a:spLocks noGrp="1"/>
          </p:cNvSpPr>
          <p:nvPr>
            <p:ph idx="1"/>
          </p:nvPr>
        </p:nvSpPr>
        <p:spPr/>
        <p:txBody>
          <a:bodyPr>
            <a:normAutofit/>
          </a:bodyPr>
          <a:lstStyle/>
          <a:p>
            <a:r>
              <a:rPr lang="en-US" dirty="0"/>
              <a:t>Be prepared to see the cause as undetermined.  This allows the department to close out the report and not be questioned.  </a:t>
            </a:r>
          </a:p>
          <a:p>
            <a:r>
              <a:rPr lang="en-US" dirty="0"/>
              <a:t>The department  should state in the narrative why they came to this conclusion.</a:t>
            </a:r>
          </a:p>
          <a:p>
            <a:r>
              <a:rPr lang="en-US" dirty="0"/>
              <a:t>If section E2 (Factors Contributing to Ignition) has the none box checked, ask.</a:t>
            </a:r>
          </a:p>
          <a:p>
            <a:r>
              <a:rPr lang="en-US" dirty="0"/>
              <a:t>If the cause is Intentional or under investigation, find out if they are continuing the investigation or if it has been transferred to another agency (i.e. local law enforcement, ATF, or FBI).  This should be in the remarks section of Module 1.</a:t>
            </a:r>
          </a:p>
        </p:txBody>
      </p:sp>
    </p:spTree>
    <p:extLst>
      <p:ext uri="{BB962C8B-B14F-4D97-AF65-F5344CB8AC3E}">
        <p14:creationId xmlns:p14="http://schemas.microsoft.com/office/powerpoint/2010/main" val="1251693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A01-4BA1-4B3B-B72E-7F36FA1E2B3F}"/>
              </a:ext>
            </a:extLst>
          </p:cNvPr>
          <p:cNvSpPr>
            <a:spLocks noGrp="1"/>
          </p:cNvSpPr>
          <p:nvPr>
            <p:ph type="title"/>
          </p:nvPr>
        </p:nvSpPr>
        <p:spPr/>
        <p:txBody>
          <a:bodyPr>
            <a:normAutofit fontScale="90000"/>
          </a:bodyPr>
          <a:lstStyle/>
          <a:p>
            <a:r>
              <a:rPr lang="en-US" dirty="0"/>
              <a:t>NFIRS Module 2</a:t>
            </a:r>
            <a:br>
              <a:rPr lang="en-US" dirty="0"/>
            </a:br>
            <a:r>
              <a:rPr lang="en-US" dirty="0"/>
              <a:t>E2 Factors Contributing to Ignition</a:t>
            </a:r>
          </a:p>
        </p:txBody>
      </p:sp>
      <p:pic>
        <p:nvPicPr>
          <p:cNvPr id="6" name="Picture Placeholder 5" descr="A picture containing graphical user interface&#10;&#10;Description automatically generated">
            <a:extLst>
              <a:ext uri="{FF2B5EF4-FFF2-40B4-BE49-F238E27FC236}">
                <a16:creationId xmlns:a16="http://schemas.microsoft.com/office/drawing/2014/main" id="{2BA81AA2-0A9F-448E-A99F-2E507EA706E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8840" t="43117" r="26972" b="46739"/>
          <a:stretch/>
        </p:blipFill>
        <p:spPr>
          <a:xfrm>
            <a:off x="6432605" y="2647783"/>
            <a:ext cx="5176300" cy="1987827"/>
          </a:xfrm>
        </p:spPr>
      </p:pic>
      <p:sp>
        <p:nvSpPr>
          <p:cNvPr id="4" name="Text Placeholder 3">
            <a:extLst>
              <a:ext uri="{FF2B5EF4-FFF2-40B4-BE49-F238E27FC236}">
                <a16:creationId xmlns:a16="http://schemas.microsoft.com/office/drawing/2014/main" id="{60F8E231-71D3-4D08-A26D-0DD3E80C6349}"/>
              </a:ext>
            </a:extLst>
          </p:cNvPr>
          <p:cNvSpPr>
            <a:spLocks noGrp="1"/>
          </p:cNvSpPr>
          <p:nvPr>
            <p:ph type="body" sz="half" idx="2"/>
          </p:nvPr>
        </p:nvSpPr>
        <p:spPr/>
        <p:txBody>
          <a:bodyPr/>
          <a:lstStyle/>
          <a:p>
            <a:r>
              <a:rPr lang="en-US" dirty="0"/>
              <a:t>These are the factors that came together that caused the ignition.</a:t>
            </a:r>
          </a:p>
          <a:p>
            <a:r>
              <a:rPr lang="en-US" dirty="0"/>
              <a:t>This is where the department claim of an operational deficiency, lack of maintenance etc.</a:t>
            </a:r>
          </a:p>
        </p:txBody>
      </p:sp>
    </p:spTree>
    <p:extLst>
      <p:ext uri="{BB962C8B-B14F-4D97-AF65-F5344CB8AC3E}">
        <p14:creationId xmlns:p14="http://schemas.microsoft.com/office/powerpoint/2010/main" val="1877656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7B93-B6FE-47AA-ABBE-B308AC1A2457}"/>
              </a:ext>
            </a:extLst>
          </p:cNvPr>
          <p:cNvSpPr>
            <a:spLocks noGrp="1"/>
          </p:cNvSpPr>
          <p:nvPr>
            <p:ph type="title"/>
          </p:nvPr>
        </p:nvSpPr>
        <p:spPr>
          <a:xfrm>
            <a:off x="1153907" y="966084"/>
            <a:ext cx="5092906" cy="1427260"/>
          </a:xfrm>
        </p:spPr>
        <p:txBody>
          <a:bodyPr>
            <a:normAutofit/>
          </a:bodyPr>
          <a:lstStyle/>
          <a:p>
            <a:r>
              <a:rPr lang="en-US" sz="2400" dirty="0"/>
              <a:t>NFIRS Module 3 Section E 3 Human Factors Contributing to Ignition</a:t>
            </a:r>
          </a:p>
        </p:txBody>
      </p:sp>
      <p:pic>
        <p:nvPicPr>
          <p:cNvPr id="6" name="Picture Placeholder 5" descr="A picture containing graphical user interface&#10;&#10;Description automatically generated">
            <a:extLst>
              <a:ext uri="{FF2B5EF4-FFF2-40B4-BE49-F238E27FC236}">
                <a16:creationId xmlns:a16="http://schemas.microsoft.com/office/drawing/2014/main" id="{A08761FF-D037-4B95-B2D5-2B1C16D3A56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3147" t="29259" r="4824" b="45745"/>
          <a:stretch/>
        </p:blipFill>
        <p:spPr>
          <a:xfrm>
            <a:off x="7092563" y="966083"/>
            <a:ext cx="2767056" cy="4063117"/>
          </a:xfrm>
        </p:spPr>
      </p:pic>
      <p:sp>
        <p:nvSpPr>
          <p:cNvPr id="4" name="Text Placeholder 3">
            <a:extLst>
              <a:ext uri="{FF2B5EF4-FFF2-40B4-BE49-F238E27FC236}">
                <a16:creationId xmlns:a16="http://schemas.microsoft.com/office/drawing/2014/main" id="{0B66D91A-5620-41A5-887E-B21A1C464410}"/>
              </a:ext>
            </a:extLst>
          </p:cNvPr>
          <p:cNvSpPr>
            <a:spLocks noGrp="1"/>
          </p:cNvSpPr>
          <p:nvPr>
            <p:ph type="body" sz="half" idx="2"/>
          </p:nvPr>
        </p:nvSpPr>
        <p:spPr/>
        <p:txBody>
          <a:bodyPr>
            <a:normAutofit/>
          </a:bodyPr>
          <a:lstStyle/>
          <a:p>
            <a:r>
              <a:rPr lang="en-US" sz="2400" dirty="0"/>
              <a:t>This section identifies the human situation that contributed to the ignition of the fire. </a:t>
            </a:r>
          </a:p>
          <a:p>
            <a:endParaRPr lang="en-US" sz="2400" dirty="0"/>
          </a:p>
        </p:txBody>
      </p:sp>
    </p:spTree>
    <p:extLst>
      <p:ext uri="{BB962C8B-B14F-4D97-AF65-F5344CB8AC3E}">
        <p14:creationId xmlns:p14="http://schemas.microsoft.com/office/powerpoint/2010/main" val="4001985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2401-EEB6-4142-8078-EDA618FF120B}"/>
              </a:ext>
            </a:extLst>
          </p:cNvPr>
          <p:cNvSpPr>
            <a:spLocks noGrp="1"/>
          </p:cNvSpPr>
          <p:nvPr>
            <p:ph type="title"/>
          </p:nvPr>
        </p:nvSpPr>
        <p:spPr/>
        <p:txBody>
          <a:bodyPr/>
          <a:lstStyle/>
          <a:p>
            <a:r>
              <a:rPr lang="en-US" dirty="0"/>
              <a:t>NFIRS Module 3 Section E3</a:t>
            </a:r>
            <a:br>
              <a:rPr lang="en-US" dirty="0"/>
            </a:br>
            <a:r>
              <a:rPr lang="en-US" dirty="0"/>
              <a:t>Attorney Notes</a:t>
            </a:r>
          </a:p>
        </p:txBody>
      </p:sp>
      <p:sp>
        <p:nvSpPr>
          <p:cNvPr id="3" name="Content Placeholder 2">
            <a:extLst>
              <a:ext uri="{FF2B5EF4-FFF2-40B4-BE49-F238E27FC236}">
                <a16:creationId xmlns:a16="http://schemas.microsoft.com/office/drawing/2014/main" id="{B7E1F074-BFFC-4570-BB86-5497977B3FF6}"/>
              </a:ext>
            </a:extLst>
          </p:cNvPr>
          <p:cNvSpPr>
            <a:spLocks noGrp="1"/>
          </p:cNvSpPr>
          <p:nvPr>
            <p:ph idx="1"/>
          </p:nvPr>
        </p:nvSpPr>
        <p:spPr/>
        <p:txBody>
          <a:bodyPr/>
          <a:lstStyle/>
          <a:p>
            <a:r>
              <a:rPr lang="en-US" dirty="0"/>
              <a:t>The department should check as many boxes that apply to the incident.</a:t>
            </a:r>
          </a:p>
          <a:p>
            <a:r>
              <a:rPr lang="en-US" dirty="0"/>
              <a:t>Under the possibly impaired by alcohol or drugs.  This should not be considered that the occupant was under the influence.  This box also does not imply that the possible drug use was illegal.</a:t>
            </a:r>
          </a:p>
          <a:p>
            <a:r>
              <a:rPr lang="en-US" dirty="0"/>
              <a:t>For unsupervised person.  Many department that this applies to children or the elderly.  For a business, this could be a new employee or someone who is unfamiliar with the equipment or procedure. </a:t>
            </a:r>
          </a:p>
          <a:p>
            <a:r>
              <a:rPr lang="en-US" dirty="0"/>
              <a:t>For children use block 7 and fill out the appropriate age and gender.</a:t>
            </a:r>
          </a:p>
        </p:txBody>
      </p:sp>
    </p:spTree>
    <p:extLst>
      <p:ext uri="{BB962C8B-B14F-4D97-AF65-F5344CB8AC3E}">
        <p14:creationId xmlns:p14="http://schemas.microsoft.com/office/powerpoint/2010/main" val="308879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0F106-FE11-4BB7-AC8D-890022605F3D}"/>
              </a:ext>
            </a:extLst>
          </p:cNvPr>
          <p:cNvSpPr>
            <a:spLocks noGrp="1"/>
          </p:cNvSpPr>
          <p:nvPr>
            <p:ph type="title"/>
          </p:nvPr>
        </p:nvSpPr>
        <p:spPr>
          <a:xfrm>
            <a:off x="1153907" y="437322"/>
            <a:ext cx="5092906" cy="1216549"/>
          </a:xfrm>
        </p:spPr>
        <p:txBody>
          <a:bodyPr>
            <a:normAutofit fontScale="90000"/>
          </a:bodyPr>
          <a:lstStyle/>
          <a:p>
            <a:r>
              <a:rPr lang="en-US" sz="2800" dirty="0"/>
              <a:t>NFIRS Module 2</a:t>
            </a:r>
            <a:br>
              <a:rPr lang="en-US" sz="2800" dirty="0"/>
            </a:br>
            <a:r>
              <a:rPr lang="en-US" sz="2800" dirty="0"/>
              <a:t>Section F Equipment Involved in Ignition</a:t>
            </a:r>
          </a:p>
        </p:txBody>
      </p:sp>
      <p:pic>
        <p:nvPicPr>
          <p:cNvPr id="6" name="Picture Placeholder 5" descr="A picture containing graphical user interface&#10;&#10;Description automatically generated">
            <a:extLst>
              <a:ext uri="{FF2B5EF4-FFF2-40B4-BE49-F238E27FC236}">
                <a16:creationId xmlns:a16="http://schemas.microsoft.com/office/drawing/2014/main" id="{9227DF2B-5674-45D7-923B-87D2E7DB4A9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794" t="53544" r="37664" b="25942"/>
          <a:stretch/>
        </p:blipFill>
        <p:spPr>
          <a:xfrm>
            <a:off x="6104176" y="1820847"/>
            <a:ext cx="5997709" cy="2767056"/>
          </a:xfrm>
        </p:spPr>
      </p:pic>
      <p:sp>
        <p:nvSpPr>
          <p:cNvPr id="4" name="Text Placeholder 3">
            <a:extLst>
              <a:ext uri="{FF2B5EF4-FFF2-40B4-BE49-F238E27FC236}">
                <a16:creationId xmlns:a16="http://schemas.microsoft.com/office/drawing/2014/main" id="{966945ED-EAC0-41F1-97FE-B88A22535D47}"/>
              </a:ext>
            </a:extLst>
          </p:cNvPr>
          <p:cNvSpPr>
            <a:spLocks noGrp="1"/>
          </p:cNvSpPr>
          <p:nvPr>
            <p:ph type="body" sz="half" idx="2"/>
          </p:nvPr>
        </p:nvSpPr>
        <p:spPr>
          <a:xfrm>
            <a:off x="771278" y="2496710"/>
            <a:ext cx="5468656" cy="2532490"/>
          </a:xfrm>
        </p:spPr>
        <p:txBody>
          <a:bodyPr>
            <a:normAutofit/>
          </a:bodyPr>
          <a:lstStyle/>
          <a:p>
            <a:r>
              <a:rPr lang="en-US" dirty="0"/>
              <a:t>This sections F1, F2 and F3 allows the department to list that item that was possibility involved in the ignition.  </a:t>
            </a:r>
          </a:p>
          <a:p>
            <a:r>
              <a:rPr lang="en-US" dirty="0"/>
              <a:t>F1 allows the item type, brand, model, serial number and year</a:t>
            </a:r>
          </a:p>
          <a:p>
            <a:r>
              <a:rPr lang="en-US" dirty="0"/>
              <a:t>F2 allows the department to items power source</a:t>
            </a:r>
          </a:p>
          <a:p>
            <a:r>
              <a:rPr lang="en-US" dirty="0"/>
              <a:t>F3 note if the equipment was stationary or portable</a:t>
            </a:r>
          </a:p>
        </p:txBody>
      </p:sp>
    </p:spTree>
    <p:extLst>
      <p:ext uri="{BB962C8B-B14F-4D97-AF65-F5344CB8AC3E}">
        <p14:creationId xmlns:p14="http://schemas.microsoft.com/office/powerpoint/2010/main" val="19623480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8A52F-3396-45DA-BCA9-AB3E0A67EED3}"/>
              </a:ext>
            </a:extLst>
          </p:cNvPr>
          <p:cNvSpPr>
            <a:spLocks noGrp="1"/>
          </p:cNvSpPr>
          <p:nvPr>
            <p:ph type="title"/>
          </p:nvPr>
        </p:nvSpPr>
        <p:spPr/>
        <p:txBody>
          <a:bodyPr/>
          <a:lstStyle/>
          <a:p>
            <a:r>
              <a:rPr lang="en-US" dirty="0"/>
              <a:t>NFIRS Module 2 Section F</a:t>
            </a:r>
            <a:br>
              <a:rPr lang="en-US" dirty="0"/>
            </a:br>
            <a:r>
              <a:rPr lang="en-US" dirty="0"/>
              <a:t>Attorney Notes</a:t>
            </a:r>
            <a:br>
              <a:rPr lang="en-US" dirty="0"/>
            </a:br>
            <a:endParaRPr lang="en-US" dirty="0"/>
          </a:p>
        </p:txBody>
      </p:sp>
      <p:sp>
        <p:nvSpPr>
          <p:cNvPr id="3" name="Content Placeholder 2">
            <a:extLst>
              <a:ext uri="{FF2B5EF4-FFF2-40B4-BE49-F238E27FC236}">
                <a16:creationId xmlns:a16="http://schemas.microsoft.com/office/drawing/2014/main" id="{4A932081-8B35-4481-B1A4-4C8ADC5E9814}"/>
              </a:ext>
            </a:extLst>
          </p:cNvPr>
          <p:cNvSpPr>
            <a:spLocks noGrp="1"/>
          </p:cNvSpPr>
          <p:nvPr>
            <p:ph idx="1"/>
          </p:nvPr>
        </p:nvSpPr>
        <p:spPr/>
        <p:txBody>
          <a:bodyPr/>
          <a:lstStyle/>
          <a:p>
            <a:r>
              <a:rPr lang="en-US" dirty="0"/>
              <a:t>This is a piece of equipment that the fire department observed at where they believed the fire started.  It does not mean that it was caused.  This can only be determined through a joint examination.</a:t>
            </a:r>
          </a:p>
          <a:p>
            <a:r>
              <a:rPr lang="en-US" dirty="0"/>
              <a:t>The information is F1 can be used in doing an internet search of the product to see if there have been any recalls or similar with this product.  </a:t>
            </a:r>
          </a:p>
          <a:p>
            <a:r>
              <a:rPr lang="en-US" dirty="0"/>
              <a:t>A shortfall of this report is it does not allow additional pieces of equipment to be listed.  A department may choose to list additional items in narrative or on the NFIRS supplemental.   </a:t>
            </a:r>
          </a:p>
        </p:txBody>
      </p:sp>
    </p:spTree>
    <p:extLst>
      <p:ext uri="{BB962C8B-B14F-4D97-AF65-F5344CB8AC3E}">
        <p14:creationId xmlns:p14="http://schemas.microsoft.com/office/powerpoint/2010/main" val="2503078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F3D36-B5EF-4F10-A6A5-F79CF5705459}"/>
              </a:ext>
            </a:extLst>
          </p:cNvPr>
          <p:cNvSpPr>
            <a:spLocks noGrp="1"/>
          </p:cNvSpPr>
          <p:nvPr>
            <p:ph type="title"/>
          </p:nvPr>
        </p:nvSpPr>
        <p:spPr>
          <a:xfrm>
            <a:off x="646111" y="452718"/>
            <a:ext cx="9404723" cy="1400530"/>
          </a:xfrm>
        </p:spPr>
        <p:txBody>
          <a:bodyPr vert="horz" lIns="91440" tIns="45720" rIns="91440" bIns="45720" rtlCol="0" anchor="t">
            <a:normAutofit/>
          </a:bodyPr>
          <a:lstStyle/>
          <a:p>
            <a:r>
              <a:rPr lang="en-US" sz="4200" dirty="0"/>
              <a:t>Why Should You Care?</a:t>
            </a:r>
          </a:p>
        </p:txBody>
      </p:sp>
      <p:pic>
        <p:nvPicPr>
          <p:cNvPr id="6" name="Content Placeholder 5" descr="A picture containing tool, hammer, indoor, table&#10;&#10;Description automatically generated">
            <a:extLst>
              <a:ext uri="{FF2B5EF4-FFF2-40B4-BE49-F238E27FC236}">
                <a16:creationId xmlns:a16="http://schemas.microsoft.com/office/drawing/2014/main" id="{97723A9B-A92B-491A-B414-01505A6FC3D6}"/>
              </a:ext>
            </a:extLst>
          </p:cNvPr>
          <p:cNvPicPr>
            <a:picLocks noGrp="1" noChangeAspect="1"/>
          </p:cNvPicPr>
          <p:nvPr>
            <p:ph idx="1"/>
          </p:nvPr>
        </p:nvPicPr>
        <p:blipFill rotWithShape="1">
          <a:blip r:embed="rId2">
            <a:alphaModFix amt="35000"/>
            <a:extLst>
              <a:ext uri="{28A0092B-C50C-407E-A947-70E740481C1C}">
                <a14:useLocalDpi xmlns:a14="http://schemas.microsoft.com/office/drawing/2010/main" val="0"/>
              </a:ext>
            </a:extLst>
          </a:blip>
          <a:srcRect/>
          <a:stretch/>
        </p:blipFill>
        <p:spPr>
          <a:xfrm>
            <a:off x="20" y="-1"/>
            <a:ext cx="12191980" cy="6858000"/>
          </a:xfrm>
          <a:prstGeom prst="rect">
            <a:avLst/>
          </a:prstGeom>
        </p:spPr>
      </p:pic>
      <p:sp>
        <p:nvSpPr>
          <p:cNvPr id="4" name="Text Placeholder 3">
            <a:extLst>
              <a:ext uri="{FF2B5EF4-FFF2-40B4-BE49-F238E27FC236}">
                <a16:creationId xmlns:a16="http://schemas.microsoft.com/office/drawing/2014/main" id="{38997FAE-7B74-4C0A-9B5B-0D29350AB09B}"/>
              </a:ext>
            </a:extLst>
          </p:cNvPr>
          <p:cNvSpPr>
            <a:spLocks noGrp="1"/>
          </p:cNvSpPr>
          <p:nvPr>
            <p:ph type="body" sz="half" idx="2"/>
          </p:nvPr>
        </p:nvSpPr>
        <p:spPr>
          <a:xfrm>
            <a:off x="1103312" y="2052918"/>
            <a:ext cx="8946541" cy="4195481"/>
          </a:xfrm>
        </p:spPr>
        <p:txBody>
          <a:bodyPr vert="horz" lIns="91440" tIns="45720" rIns="91440" bIns="45720" rtlCol="0">
            <a:normAutofit/>
          </a:bodyPr>
          <a:lstStyle/>
          <a:p>
            <a:pPr>
              <a:buFont typeface="Wingdings 3" charset="2"/>
              <a:buChar char=""/>
            </a:pPr>
            <a:r>
              <a:rPr lang="en-US" sz="2000" dirty="0"/>
              <a:t>Not all fire reports are uniform</a:t>
            </a:r>
          </a:p>
          <a:p>
            <a:pPr>
              <a:buFont typeface="Wingdings 3" charset="2"/>
              <a:buChar char=""/>
            </a:pPr>
            <a:r>
              <a:rPr lang="en-US" sz="2000" dirty="0"/>
              <a:t>You need to know if you got the entire report.  Just because you don’t have all the modules doesn’t mean the report is not complete.</a:t>
            </a:r>
          </a:p>
          <a:p>
            <a:pPr>
              <a:buFont typeface="Wingdings 3" charset="2"/>
              <a:buChar char=""/>
            </a:pPr>
            <a:r>
              <a:rPr lang="en-US" sz="2000" dirty="0"/>
              <a:t>To understand the data fields and why they may not match the narrative or why some fields are blank.</a:t>
            </a:r>
          </a:p>
          <a:p>
            <a:pPr>
              <a:buFont typeface="Wingdings 3" charset="2"/>
              <a:buChar char=""/>
            </a:pPr>
            <a:r>
              <a:rPr lang="en-US" sz="2000" dirty="0"/>
              <a:t>Additional reports may exist from other fire departments that may have responded to the call that may help provide a clearer picture.</a:t>
            </a:r>
          </a:p>
          <a:p>
            <a:pPr>
              <a:buFont typeface="Wingdings 3" charset="2"/>
              <a:buChar char=""/>
            </a:pPr>
            <a:r>
              <a:rPr lang="en-US" sz="2000" dirty="0"/>
              <a:t>Many cases where the report is completed by the firefighter with the least experience in the fire service.</a:t>
            </a:r>
          </a:p>
          <a:p>
            <a:pPr>
              <a:buFont typeface="Wingdings 3" charset="2"/>
              <a:buChar char=""/>
            </a:pPr>
            <a:r>
              <a:rPr lang="en-US" sz="2000" dirty="0"/>
              <a:t>NFIRS and NFPA rules/codes can be confusing to both fire departments and attorneys</a:t>
            </a:r>
          </a:p>
          <a:p>
            <a:pPr>
              <a:buFont typeface="Wingdings 3" charset="2"/>
              <a:buChar char=""/>
            </a:pPr>
            <a:endParaRPr lang="en-US" sz="2000" dirty="0"/>
          </a:p>
          <a:p>
            <a:endParaRPr lang="en-US" sz="2000" dirty="0"/>
          </a:p>
          <a:p>
            <a:pPr>
              <a:buFont typeface="Wingdings 3" charset="2"/>
              <a:buChar char=""/>
            </a:pPr>
            <a:endParaRPr lang="en-US" sz="2000" dirty="0"/>
          </a:p>
          <a:p>
            <a:pPr>
              <a:buFont typeface="Wingdings 3" charset="2"/>
              <a:buChar char=""/>
            </a:pPr>
            <a:endParaRPr lang="en-US" dirty="0"/>
          </a:p>
        </p:txBody>
      </p:sp>
    </p:spTree>
    <p:extLst>
      <p:ext uri="{BB962C8B-B14F-4D97-AF65-F5344CB8AC3E}">
        <p14:creationId xmlns:p14="http://schemas.microsoft.com/office/powerpoint/2010/main" val="12417740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C7EF5-39F2-42D9-8B86-76327CC4D566}"/>
              </a:ext>
            </a:extLst>
          </p:cNvPr>
          <p:cNvSpPr>
            <a:spLocks noGrp="1"/>
          </p:cNvSpPr>
          <p:nvPr>
            <p:ph type="title"/>
          </p:nvPr>
        </p:nvSpPr>
        <p:spPr/>
        <p:txBody>
          <a:bodyPr>
            <a:normAutofit/>
          </a:bodyPr>
          <a:lstStyle/>
          <a:p>
            <a:r>
              <a:rPr lang="en-US" sz="2800" dirty="0"/>
              <a:t>NFIRS Module 2 Section G </a:t>
            </a:r>
            <a:br>
              <a:rPr lang="en-US" sz="2800" dirty="0"/>
            </a:br>
            <a:r>
              <a:rPr lang="en-US" sz="2800" dirty="0"/>
              <a:t>Fire Suppression Factors</a:t>
            </a:r>
          </a:p>
        </p:txBody>
      </p:sp>
      <p:pic>
        <p:nvPicPr>
          <p:cNvPr id="6" name="Picture Placeholder 5" descr="A picture containing graphical user interface&#10;&#10;Description automatically generated">
            <a:extLst>
              <a:ext uri="{FF2B5EF4-FFF2-40B4-BE49-F238E27FC236}">
                <a16:creationId xmlns:a16="http://schemas.microsoft.com/office/drawing/2014/main" id="{E32089B5-E101-4C36-9AAE-376BB37C762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1419" t="53261" r="4706" b="26739"/>
          <a:stretch/>
        </p:blipFill>
        <p:spPr>
          <a:xfrm>
            <a:off x="6486925" y="1854192"/>
            <a:ext cx="4410443" cy="3369815"/>
          </a:xfrm>
        </p:spPr>
      </p:pic>
      <p:sp>
        <p:nvSpPr>
          <p:cNvPr id="4" name="Text Placeholder 3">
            <a:extLst>
              <a:ext uri="{FF2B5EF4-FFF2-40B4-BE49-F238E27FC236}">
                <a16:creationId xmlns:a16="http://schemas.microsoft.com/office/drawing/2014/main" id="{FA6C829E-86E6-4E9C-8460-40CEF57B7015}"/>
              </a:ext>
            </a:extLst>
          </p:cNvPr>
          <p:cNvSpPr>
            <a:spLocks noGrp="1"/>
          </p:cNvSpPr>
          <p:nvPr>
            <p:ph type="body" sz="half" idx="2"/>
          </p:nvPr>
        </p:nvSpPr>
        <p:spPr/>
        <p:txBody>
          <a:bodyPr>
            <a:normAutofit/>
          </a:bodyPr>
          <a:lstStyle/>
          <a:p>
            <a:r>
              <a:rPr lang="en-US" sz="1800" dirty="0"/>
              <a:t>This section allows the department to list up to 3 issues that either caused the fire to spread or hinder them from extinguishing the fire.</a:t>
            </a:r>
          </a:p>
        </p:txBody>
      </p:sp>
    </p:spTree>
    <p:extLst>
      <p:ext uri="{BB962C8B-B14F-4D97-AF65-F5344CB8AC3E}">
        <p14:creationId xmlns:p14="http://schemas.microsoft.com/office/powerpoint/2010/main" val="1108934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1554-0207-4A47-B2B7-FD1268DF96C1}"/>
              </a:ext>
            </a:extLst>
          </p:cNvPr>
          <p:cNvSpPr>
            <a:spLocks noGrp="1"/>
          </p:cNvSpPr>
          <p:nvPr>
            <p:ph type="title"/>
          </p:nvPr>
        </p:nvSpPr>
        <p:spPr/>
        <p:txBody>
          <a:bodyPr/>
          <a:lstStyle/>
          <a:p>
            <a:r>
              <a:rPr lang="en-US" dirty="0"/>
              <a:t>NFIRS Module 2 Section G</a:t>
            </a:r>
            <a:br>
              <a:rPr lang="en-US" dirty="0"/>
            </a:br>
            <a:r>
              <a:rPr lang="en-US" dirty="0"/>
              <a:t>Attorney Notes</a:t>
            </a:r>
          </a:p>
        </p:txBody>
      </p:sp>
      <p:sp>
        <p:nvSpPr>
          <p:cNvPr id="3" name="Content Placeholder 2">
            <a:extLst>
              <a:ext uri="{FF2B5EF4-FFF2-40B4-BE49-F238E27FC236}">
                <a16:creationId xmlns:a16="http://schemas.microsoft.com/office/drawing/2014/main" id="{07FE2098-D7D7-4AC6-A8BF-7AA1B0BE8D63}"/>
              </a:ext>
            </a:extLst>
          </p:cNvPr>
          <p:cNvSpPr>
            <a:spLocks noGrp="1"/>
          </p:cNvSpPr>
          <p:nvPr>
            <p:ph idx="1"/>
          </p:nvPr>
        </p:nvSpPr>
        <p:spPr/>
        <p:txBody>
          <a:bodyPr/>
          <a:lstStyle/>
          <a:p>
            <a:r>
              <a:rPr lang="en-US" dirty="0"/>
              <a:t>Departments often check none.</a:t>
            </a:r>
          </a:p>
          <a:p>
            <a:r>
              <a:rPr lang="en-US" dirty="0"/>
              <a:t>Some departments feel they will be held liable is any codes are in this block</a:t>
            </a:r>
          </a:p>
          <a:p>
            <a:r>
              <a:rPr lang="en-US" dirty="0"/>
              <a:t>This block can provide excellent information regarding extenuating circumstances that may explain why the fire spread so quickly or what caused a delay in response</a:t>
            </a:r>
          </a:p>
          <a:p>
            <a:r>
              <a:rPr lang="en-US" dirty="0"/>
              <a:t>Other sources of information may be need to corroborate  the information is Section G.</a:t>
            </a:r>
          </a:p>
          <a:p>
            <a:endParaRPr lang="en-US" dirty="0"/>
          </a:p>
        </p:txBody>
      </p:sp>
    </p:spTree>
    <p:extLst>
      <p:ext uri="{BB962C8B-B14F-4D97-AF65-F5344CB8AC3E}">
        <p14:creationId xmlns:p14="http://schemas.microsoft.com/office/powerpoint/2010/main" val="3006223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1B7E-95CD-476D-A1FF-97440FD137A2}"/>
              </a:ext>
            </a:extLst>
          </p:cNvPr>
          <p:cNvSpPr>
            <a:spLocks noGrp="1"/>
          </p:cNvSpPr>
          <p:nvPr>
            <p:ph type="title"/>
          </p:nvPr>
        </p:nvSpPr>
        <p:spPr>
          <a:xfrm>
            <a:off x="1154956" y="3633747"/>
            <a:ext cx="8825657" cy="413468"/>
          </a:xfrm>
        </p:spPr>
        <p:txBody>
          <a:bodyPr>
            <a:normAutofit fontScale="90000"/>
          </a:bodyPr>
          <a:lstStyle/>
          <a:p>
            <a:r>
              <a:rPr lang="en-US" dirty="0"/>
              <a:t>NFIRS Module 3 Mobile Property Involved</a:t>
            </a:r>
          </a:p>
        </p:txBody>
      </p:sp>
      <p:pic>
        <p:nvPicPr>
          <p:cNvPr id="6" name="Picture Placeholder 5" descr="A picture containing graphical user interface&#10;&#10;Description automatically generated">
            <a:extLst>
              <a:ext uri="{FF2B5EF4-FFF2-40B4-BE49-F238E27FC236}">
                <a16:creationId xmlns:a16="http://schemas.microsoft.com/office/drawing/2014/main" id="{67EF0505-A6CE-4F41-BF0C-98847B06462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933" t="75050" r="31642" b="4199"/>
          <a:stretch/>
        </p:blipFill>
        <p:spPr>
          <a:xfrm>
            <a:off x="2639833" y="1058750"/>
            <a:ext cx="5597718" cy="2370250"/>
          </a:xfrm>
        </p:spPr>
      </p:pic>
      <p:sp>
        <p:nvSpPr>
          <p:cNvPr id="4" name="Text Placeholder 3">
            <a:extLst>
              <a:ext uri="{FF2B5EF4-FFF2-40B4-BE49-F238E27FC236}">
                <a16:creationId xmlns:a16="http://schemas.microsoft.com/office/drawing/2014/main" id="{012F93B6-3CEA-4B43-9DFA-41DB8D7390AC}"/>
              </a:ext>
            </a:extLst>
          </p:cNvPr>
          <p:cNvSpPr>
            <a:spLocks noGrp="1"/>
          </p:cNvSpPr>
          <p:nvPr>
            <p:ph type="body" sz="half" idx="2"/>
          </p:nvPr>
        </p:nvSpPr>
        <p:spPr/>
        <p:txBody>
          <a:bodyPr>
            <a:normAutofit/>
          </a:bodyPr>
          <a:lstStyle/>
          <a:p>
            <a:r>
              <a:rPr lang="en-US" sz="2400" dirty="0"/>
              <a:t>Used to identify mobile in the ignition in the fire</a:t>
            </a:r>
          </a:p>
        </p:txBody>
      </p:sp>
    </p:spTree>
    <p:extLst>
      <p:ext uri="{BB962C8B-B14F-4D97-AF65-F5344CB8AC3E}">
        <p14:creationId xmlns:p14="http://schemas.microsoft.com/office/powerpoint/2010/main" val="782460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0D0E0-5931-4CAB-96A4-C591F6AB4A23}"/>
              </a:ext>
            </a:extLst>
          </p:cNvPr>
          <p:cNvSpPr>
            <a:spLocks noGrp="1"/>
          </p:cNvSpPr>
          <p:nvPr>
            <p:ph type="title"/>
          </p:nvPr>
        </p:nvSpPr>
        <p:spPr/>
        <p:txBody>
          <a:bodyPr/>
          <a:lstStyle/>
          <a:p>
            <a:r>
              <a:rPr lang="en-US" dirty="0"/>
              <a:t>NFIRS Module 2 Section H</a:t>
            </a:r>
            <a:br>
              <a:rPr lang="en-US" dirty="0"/>
            </a:br>
            <a:r>
              <a:rPr lang="en-US" dirty="0"/>
              <a:t>Mobile Property</a:t>
            </a:r>
          </a:p>
        </p:txBody>
      </p:sp>
      <p:sp>
        <p:nvSpPr>
          <p:cNvPr id="3" name="Content Placeholder 2">
            <a:extLst>
              <a:ext uri="{FF2B5EF4-FFF2-40B4-BE49-F238E27FC236}">
                <a16:creationId xmlns:a16="http://schemas.microsoft.com/office/drawing/2014/main" id="{B103E3E1-39C7-4DE8-B950-7531CAC7DC21}"/>
              </a:ext>
            </a:extLst>
          </p:cNvPr>
          <p:cNvSpPr>
            <a:spLocks noGrp="1"/>
          </p:cNvSpPr>
          <p:nvPr>
            <p:ph idx="1"/>
          </p:nvPr>
        </p:nvSpPr>
        <p:spPr/>
        <p:txBody>
          <a:bodyPr/>
          <a:lstStyle/>
          <a:p>
            <a:r>
              <a:rPr lang="en-US" dirty="0"/>
              <a:t>Under H1 is checked then H2 does not need be completed.  This may be checked in the vehicle was in the garage, but the fire originated in another part of the house.</a:t>
            </a:r>
          </a:p>
          <a:p>
            <a:r>
              <a:rPr lang="en-US" dirty="0"/>
              <a:t>Verify that the information in H2 is the same as your other documents (i.e.  Police reports, insurance claims, photos, </a:t>
            </a:r>
            <a:r>
              <a:rPr lang="en-US" dirty="0" err="1"/>
              <a:t>etc</a:t>
            </a:r>
            <a:r>
              <a:rPr lang="en-US" dirty="0"/>
              <a:t>)</a:t>
            </a:r>
          </a:p>
          <a:p>
            <a:r>
              <a:rPr lang="en-US" dirty="0"/>
              <a:t>If fire consume the license plate or the VIN sticker, it may not be on the report.  Law Enforcement/Client SIU may contact National Insurance Crime Bureau to locate the hidden VIN numbers.</a:t>
            </a:r>
          </a:p>
        </p:txBody>
      </p:sp>
    </p:spTree>
    <p:extLst>
      <p:ext uri="{BB962C8B-B14F-4D97-AF65-F5344CB8AC3E}">
        <p14:creationId xmlns:p14="http://schemas.microsoft.com/office/powerpoint/2010/main" val="3232252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8CB5-D638-4274-86B0-BF9EC05A4F66}"/>
              </a:ext>
            </a:extLst>
          </p:cNvPr>
          <p:cNvSpPr>
            <a:spLocks noGrp="1"/>
          </p:cNvSpPr>
          <p:nvPr>
            <p:ph type="ctrTitle"/>
          </p:nvPr>
        </p:nvSpPr>
        <p:spPr>
          <a:xfrm>
            <a:off x="4872012" y="1447800"/>
            <a:ext cx="5222325" cy="3329581"/>
          </a:xfrm>
        </p:spPr>
        <p:txBody>
          <a:bodyPr>
            <a:normAutofit/>
          </a:bodyPr>
          <a:lstStyle/>
          <a:p>
            <a:pPr>
              <a:lnSpc>
                <a:spcPct val="90000"/>
              </a:lnSpc>
            </a:pPr>
            <a:r>
              <a:rPr lang="en-US">
                <a:solidFill>
                  <a:srgbClr val="EBEBEB"/>
                </a:solidFill>
              </a:rPr>
              <a:t>NFIRS Module 3</a:t>
            </a:r>
            <a:br>
              <a:rPr lang="en-US">
                <a:solidFill>
                  <a:srgbClr val="EBEBEB"/>
                </a:solidFill>
              </a:rPr>
            </a:br>
            <a:endParaRPr lang="en-US">
              <a:solidFill>
                <a:srgbClr val="EBEBEB"/>
              </a:solidFill>
            </a:endParaRPr>
          </a:p>
        </p:txBody>
      </p:sp>
      <p:sp>
        <p:nvSpPr>
          <p:cNvPr id="3" name="Subtitle 2">
            <a:extLst>
              <a:ext uri="{FF2B5EF4-FFF2-40B4-BE49-F238E27FC236}">
                <a16:creationId xmlns:a16="http://schemas.microsoft.com/office/drawing/2014/main" id="{B97F11F9-A78B-4B42-8088-D813AC41495B}"/>
              </a:ext>
            </a:extLst>
          </p:cNvPr>
          <p:cNvSpPr>
            <a:spLocks noGrp="1"/>
          </p:cNvSpPr>
          <p:nvPr>
            <p:ph type="subTitle" idx="1"/>
          </p:nvPr>
        </p:nvSpPr>
        <p:spPr>
          <a:xfrm>
            <a:off x="4872012" y="4777380"/>
            <a:ext cx="5222326" cy="861420"/>
          </a:xfrm>
        </p:spPr>
        <p:txBody>
          <a:bodyPr>
            <a:normAutofit/>
          </a:bodyPr>
          <a:lstStyle/>
          <a:p>
            <a:r>
              <a:rPr lang="en-US">
                <a:solidFill>
                  <a:schemeClr val="tx2">
                    <a:lumMod val="40000"/>
                    <a:lumOff val="60000"/>
                  </a:schemeClr>
                </a:solidFill>
              </a:rPr>
              <a:t>Structure Fire</a:t>
            </a:r>
          </a:p>
        </p:txBody>
      </p:sp>
      <p:pic>
        <p:nvPicPr>
          <p:cNvPr id="8" name="Picture 7" descr="Police car red lights in night time">
            <a:extLst>
              <a:ext uri="{FF2B5EF4-FFF2-40B4-BE49-F238E27FC236}">
                <a16:creationId xmlns:a16="http://schemas.microsoft.com/office/drawing/2014/main" id="{AD28DBE6-0DF9-4142-9492-9C868B56BEA5}"/>
              </a:ext>
            </a:extLst>
          </p:cNvPr>
          <p:cNvPicPr>
            <a:picLocks noChangeAspect="1"/>
          </p:cNvPicPr>
          <p:nvPr/>
        </p:nvPicPr>
        <p:blipFill rotWithShape="1">
          <a:blip r:embed="rId2">
            <a:extLst>
              <a:ext uri="{28A0092B-C50C-407E-A947-70E740481C1C}">
                <a14:useLocalDpi xmlns:a14="http://schemas.microsoft.com/office/drawing/2010/main" val="0"/>
              </a:ext>
            </a:extLst>
          </a:blip>
          <a:srcRect l="44694" r="8414" b="-2"/>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Tree>
    <p:extLst>
      <p:ext uri="{BB962C8B-B14F-4D97-AF65-F5344CB8AC3E}">
        <p14:creationId xmlns:p14="http://schemas.microsoft.com/office/powerpoint/2010/main" val="13120341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02E2-5441-415E-82CA-CCFB640E16E4}"/>
              </a:ext>
            </a:extLst>
          </p:cNvPr>
          <p:cNvSpPr>
            <a:spLocks noGrp="1"/>
          </p:cNvSpPr>
          <p:nvPr>
            <p:ph type="title"/>
          </p:nvPr>
        </p:nvSpPr>
        <p:spPr/>
        <p:txBody>
          <a:bodyPr/>
          <a:lstStyle/>
          <a:p>
            <a:r>
              <a:rPr lang="en-US" dirty="0"/>
              <a:t>NFIRS Module 3</a:t>
            </a:r>
            <a:br>
              <a:rPr lang="en-US" dirty="0"/>
            </a:br>
            <a:r>
              <a:rPr lang="en-US" dirty="0"/>
              <a:t>Structure Fire</a:t>
            </a:r>
          </a:p>
        </p:txBody>
      </p:sp>
      <p:sp>
        <p:nvSpPr>
          <p:cNvPr id="3" name="Content Placeholder 2">
            <a:extLst>
              <a:ext uri="{FF2B5EF4-FFF2-40B4-BE49-F238E27FC236}">
                <a16:creationId xmlns:a16="http://schemas.microsoft.com/office/drawing/2014/main" id="{7DD67782-76E1-4928-AE12-CB5605973280}"/>
              </a:ext>
            </a:extLst>
          </p:cNvPr>
          <p:cNvSpPr>
            <a:spLocks noGrp="1"/>
          </p:cNvSpPr>
          <p:nvPr>
            <p:ph idx="1"/>
          </p:nvPr>
        </p:nvSpPr>
        <p:spPr/>
        <p:txBody>
          <a:bodyPr/>
          <a:lstStyle/>
          <a:p>
            <a:r>
              <a:rPr lang="en-US" dirty="0"/>
              <a:t>Is used in conjunction with Module 2 Fire.</a:t>
            </a:r>
          </a:p>
          <a:p>
            <a:r>
              <a:rPr lang="en-US" dirty="0"/>
              <a:t>Used to document a larger fire in a structure </a:t>
            </a:r>
          </a:p>
          <a:p>
            <a:r>
              <a:rPr lang="en-US" dirty="0"/>
              <a:t>Module 3 cannot be completed without Module 2</a:t>
            </a:r>
          </a:p>
          <a:p>
            <a:r>
              <a:rPr lang="en-US" dirty="0"/>
              <a:t>For this module there is no header</a:t>
            </a:r>
          </a:p>
          <a:p>
            <a:r>
              <a:rPr lang="en-US" dirty="0"/>
              <a:t>Module will provide information about the structure</a:t>
            </a:r>
          </a:p>
        </p:txBody>
      </p:sp>
    </p:spTree>
    <p:extLst>
      <p:ext uri="{BB962C8B-B14F-4D97-AF65-F5344CB8AC3E}">
        <p14:creationId xmlns:p14="http://schemas.microsoft.com/office/powerpoint/2010/main" val="11719907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2CFC2-BD2F-4C7F-A856-6CBE92E7BE87}"/>
              </a:ext>
            </a:extLst>
          </p:cNvPr>
          <p:cNvSpPr>
            <a:spLocks noGrp="1"/>
          </p:cNvSpPr>
          <p:nvPr>
            <p:ph type="title"/>
          </p:nvPr>
        </p:nvSpPr>
        <p:spPr>
          <a:xfrm>
            <a:off x="1154955" y="1447800"/>
            <a:ext cx="4752399" cy="3329581"/>
          </a:xfrm>
        </p:spPr>
        <p:txBody>
          <a:bodyPr vert="horz" lIns="91440" tIns="45720" rIns="91440" bIns="45720" rtlCol="0" anchor="b">
            <a:normAutofit/>
          </a:bodyPr>
          <a:lstStyle/>
          <a:p>
            <a:pPr>
              <a:lnSpc>
                <a:spcPct val="90000"/>
              </a:lnSpc>
            </a:pPr>
            <a:r>
              <a:rPr lang="en-US" sz="7200" b="0" i="0" kern="1200">
                <a:solidFill>
                  <a:srgbClr val="EBEBEB"/>
                </a:solidFill>
                <a:latin typeface="+mj-lt"/>
                <a:ea typeface="+mj-ea"/>
                <a:cs typeface="+mj-cs"/>
              </a:rPr>
              <a:t>NFIRS-3 Structure Fire</a:t>
            </a:r>
          </a:p>
        </p:txBody>
      </p:sp>
      <p:sp>
        <p:nvSpPr>
          <p:cNvPr id="4" name="Text Placeholder 3">
            <a:extLst>
              <a:ext uri="{FF2B5EF4-FFF2-40B4-BE49-F238E27FC236}">
                <a16:creationId xmlns:a16="http://schemas.microsoft.com/office/drawing/2014/main" id="{C5235BDD-DD2C-41EF-88C5-0C5BE134FCDC}"/>
              </a:ext>
            </a:extLst>
          </p:cNvPr>
          <p:cNvSpPr>
            <a:spLocks noGrp="1"/>
          </p:cNvSpPr>
          <p:nvPr>
            <p:ph type="body" sz="half" idx="2"/>
          </p:nvPr>
        </p:nvSpPr>
        <p:spPr>
          <a:xfrm>
            <a:off x="1154956" y="4777380"/>
            <a:ext cx="4752398" cy="861420"/>
          </a:xfrm>
        </p:spPr>
        <p:txBody>
          <a:bodyPr vert="horz" lIns="91440" tIns="45720" rIns="91440" bIns="45720" rtlCol="0" anchor="t">
            <a:normAutofit/>
          </a:bodyPr>
          <a:lstStyle/>
          <a:p>
            <a:r>
              <a:rPr lang="en-US" sz="2000" cap="all">
                <a:solidFill>
                  <a:schemeClr val="tx2">
                    <a:lumMod val="40000"/>
                    <a:lumOff val="60000"/>
                  </a:schemeClr>
                </a:solidFill>
              </a:rPr>
              <a:t>Blank Form</a:t>
            </a:r>
          </a:p>
        </p:txBody>
      </p:sp>
      <p:pic>
        <p:nvPicPr>
          <p:cNvPr id="6" name="Picture Placeholder 5" descr="A picture containing text, receipt&#10;&#10;Description automatically generated">
            <a:extLst>
              <a:ext uri="{FF2B5EF4-FFF2-40B4-BE49-F238E27FC236}">
                <a16:creationId xmlns:a16="http://schemas.microsoft.com/office/drawing/2014/main" id="{1F97D16A-E4FD-4D36-8BAB-E29602D1F16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964" r="-1086" b="2779"/>
          <a:stretch/>
        </p:blipFill>
        <p:spPr>
          <a:xfrm>
            <a:off x="7368657" y="1224501"/>
            <a:ext cx="4258723" cy="5359179"/>
          </a:xfrm>
          <a:prstGeom prst="rect">
            <a:avLst/>
          </a:prstGeom>
          <a:effectLst/>
        </p:spPr>
      </p:pic>
    </p:spTree>
    <p:extLst>
      <p:ext uri="{BB962C8B-B14F-4D97-AF65-F5344CB8AC3E}">
        <p14:creationId xmlns:p14="http://schemas.microsoft.com/office/powerpoint/2010/main" val="731889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C27D-F9C2-4AF0-8169-591B5FC7610C}"/>
              </a:ext>
            </a:extLst>
          </p:cNvPr>
          <p:cNvSpPr>
            <a:spLocks noGrp="1"/>
          </p:cNvSpPr>
          <p:nvPr>
            <p:ph type="title"/>
          </p:nvPr>
        </p:nvSpPr>
        <p:spPr/>
        <p:txBody>
          <a:bodyPr>
            <a:normAutofit fontScale="90000"/>
          </a:bodyPr>
          <a:lstStyle/>
          <a:p>
            <a:r>
              <a:rPr lang="en-US" dirty="0"/>
              <a:t>NFIRS Module 3</a:t>
            </a:r>
            <a:br>
              <a:rPr lang="en-US" dirty="0"/>
            </a:br>
            <a:r>
              <a:rPr lang="en-US" dirty="0"/>
              <a:t>Section I</a:t>
            </a:r>
            <a:r>
              <a:rPr lang="en-US" sz="2200" dirty="0"/>
              <a:t>2</a:t>
            </a:r>
            <a:r>
              <a:rPr lang="en-US" dirty="0"/>
              <a:t> Building Status</a:t>
            </a:r>
          </a:p>
        </p:txBody>
      </p:sp>
      <p:pic>
        <p:nvPicPr>
          <p:cNvPr id="6" name="Picture Placeholder 5" descr="A picture containing text, receipt&#10;&#10;Description automatically generated">
            <a:extLst>
              <a:ext uri="{FF2B5EF4-FFF2-40B4-BE49-F238E27FC236}">
                <a16:creationId xmlns:a16="http://schemas.microsoft.com/office/drawing/2014/main" id="{B8D84C62-278A-438C-9C03-AAD5441F1D8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1036" t="2131" r="47806" b="79087"/>
          <a:stretch/>
        </p:blipFill>
        <p:spPr>
          <a:xfrm>
            <a:off x="7330372" y="1447136"/>
            <a:ext cx="3038128" cy="3490623"/>
          </a:xfrm>
        </p:spPr>
      </p:pic>
      <p:sp>
        <p:nvSpPr>
          <p:cNvPr id="4" name="Text Placeholder 3">
            <a:extLst>
              <a:ext uri="{FF2B5EF4-FFF2-40B4-BE49-F238E27FC236}">
                <a16:creationId xmlns:a16="http://schemas.microsoft.com/office/drawing/2014/main" id="{1C3F6CFA-0809-42B4-8B32-4B61341B658E}"/>
              </a:ext>
            </a:extLst>
          </p:cNvPr>
          <p:cNvSpPr>
            <a:spLocks noGrp="1"/>
          </p:cNvSpPr>
          <p:nvPr>
            <p:ph type="body" sz="half" idx="2"/>
          </p:nvPr>
        </p:nvSpPr>
        <p:spPr/>
        <p:txBody>
          <a:bodyPr>
            <a:normAutofit/>
          </a:bodyPr>
          <a:lstStyle/>
          <a:p>
            <a:r>
              <a:rPr lang="en-US" sz="1800" dirty="0"/>
              <a:t>Mandatory data field</a:t>
            </a:r>
          </a:p>
          <a:p>
            <a:r>
              <a:rPr lang="en-US" sz="1800" dirty="0"/>
              <a:t>List the current occupancy status</a:t>
            </a:r>
          </a:p>
        </p:txBody>
      </p:sp>
    </p:spTree>
    <p:extLst>
      <p:ext uri="{BB962C8B-B14F-4D97-AF65-F5344CB8AC3E}">
        <p14:creationId xmlns:p14="http://schemas.microsoft.com/office/powerpoint/2010/main" val="7718165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4B7DF-A3BF-43F1-80D3-E7EC885A6E80}"/>
              </a:ext>
            </a:extLst>
          </p:cNvPr>
          <p:cNvSpPr>
            <a:spLocks noGrp="1"/>
          </p:cNvSpPr>
          <p:nvPr>
            <p:ph type="title"/>
          </p:nvPr>
        </p:nvSpPr>
        <p:spPr/>
        <p:txBody>
          <a:bodyPr/>
          <a:lstStyle/>
          <a:p>
            <a:r>
              <a:rPr lang="en-US" dirty="0"/>
              <a:t>NFIRS Module  Section I</a:t>
            </a:r>
            <a:r>
              <a:rPr lang="en-US" sz="2400" dirty="0"/>
              <a:t>2</a:t>
            </a:r>
            <a:r>
              <a:rPr lang="en-US" dirty="0"/>
              <a:t> </a:t>
            </a:r>
            <a:r>
              <a:rPr lang="en-US" sz="2400" dirty="0"/>
              <a:t> </a:t>
            </a:r>
            <a:br>
              <a:rPr lang="en-US" sz="2400" dirty="0"/>
            </a:br>
            <a:r>
              <a:rPr lang="en-US" dirty="0"/>
              <a:t>Attorney’s Notes</a:t>
            </a:r>
          </a:p>
        </p:txBody>
      </p:sp>
      <p:sp>
        <p:nvSpPr>
          <p:cNvPr id="3" name="Content Placeholder 2">
            <a:extLst>
              <a:ext uri="{FF2B5EF4-FFF2-40B4-BE49-F238E27FC236}">
                <a16:creationId xmlns:a16="http://schemas.microsoft.com/office/drawing/2014/main" id="{36B51CE0-F0FB-4248-BFE7-3F8EC85401BA}"/>
              </a:ext>
            </a:extLst>
          </p:cNvPr>
          <p:cNvSpPr>
            <a:spLocks noGrp="1"/>
          </p:cNvSpPr>
          <p:nvPr>
            <p:ph idx="1"/>
          </p:nvPr>
        </p:nvSpPr>
        <p:spPr/>
        <p:txBody>
          <a:bodyPr/>
          <a:lstStyle/>
          <a:p>
            <a:r>
              <a:rPr lang="en-US" dirty="0"/>
              <a:t>This should match to information that you obtain from the client or the insurance company.</a:t>
            </a:r>
          </a:p>
          <a:p>
            <a:r>
              <a:rPr lang="en-US" dirty="0"/>
              <a:t>Block 3 </a:t>
            </a:r>
            <a:r>
              <a:rPr lang="en-US" i="1" dirty="0"/>
              <a:t>Idle, not routinely used,</a:t>
            </a:r>
            <a:r>
              <a:rPr lang="en-US" dirty="0"/>
              <a:t> can be referred to a structure that is used on a limited basis.  An example of this could be a pavilion at a fairground.</a:t>
            </a:r>
          </a:p>
          <a:p>
            <a:r>
              <a:rPr lang="en-US" dirty="0"/>
              <a:t>If the building is a commercial structure, ask for the current fire inspection.  Also ask if the fire department completed a pre-plan.</a:t>
            </a:r>
          </a:p>
        </p:txBody>
      </p:sp>
    </p:spTree>
    <p:extLst>
      <p:ext uri="{BB962C8B-B14F-4D97-AF65-F5344CB8AC3E}">
        <p14:creationId xmlns:p14="http://schemas.microsoft.com/office/powerpoint/2010/main" val="26452285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EEDCC-0897-402A-A706-A5412B337F18}"/>
              </a:ext>
            </a:extLst>
          </p:cNvPr>
          <p:cNvSpPr>
            <a:spLocks noGrp="1"/>
          </p:cNvSpPr>
          <p:nvPr>
            <p:ph type="title"/>
          </p:nvPr>
        </p:nvSpPr>
        <p:spPr>
          <a:xfrm rot="10800000" flipV="1">
            <a:off x="566669" y="0"/>
            <a:ext cx="4926169" cy="2253804"/>
          </a:xfrm>
        </p:spPr>
        <p:txBody>
          <a:bodyPr>
            <a:normAutofit/>
          </a:bodyPr>
          <a:lstStyle/>
          <a:p>
            <a:r>
              <a:rPr lang="en-US" sz="2400" dirty="0"/>
              <a:t>NFIRS Module 3 Section J</a:t>
            </a:r>
            <a:r>
              <a:rPr lang="en-US" sz="1800" dirty="0"/>
              <a:t>3</a:t>
            </a:r>
            <a:br>
              <a:rPr lang="en-US" sz="1800" dirty="0"/>
            </a:br>
            <a:r>
              <a:rPr lang="en-US" sz="2000" dirty="0"/>
              <a:t>Number of Stories Damaged by Flame</a:t>
            </a:r>
            <a:endParaRPr lang="en-US" sz="2400" dirty="0"/>
          </a:p>
        </p:txBody>
      </p:sp>
      <p:pic>
        <p:nvPicPr>
          <p:cNvPr id="6" name="Picture Placeholder 5" descr="A picture containing text, receipt&#10;&#10;Description automatically generated">
            <a:extLst>
              <a:ext uri="{FF2B5EF4-FFF2-40B4-BE49-F238E27FC236}">
                <a16:creationId xmlns:a16="http://schemas.microsoft.com/office/drawing/2014/main" id="{CF450E95-02CB-469A-AA4C-F3C843782DD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8427" t="21582" r="39708" b="60271"/>
          <a:stretch/>
        </p:blipFill>
        <p:spPr>
          <a:xfrm>
            <a:off x="7817476" y="2253804"/>
            <a:ext cx="3354947" cy="2472742"/>
          </a:xfrm>
        </p:spPr>
      </p:pic>
      <p:sp>
        <p:nvSpPr>
          <p:cNvPr id="4" name="Text Placeholder 3">
            <a:extLst>
              <a:ext uri="{FF2B5EF4-FFF2-40B4-BE49-F238E27FC236}">
                <a16:creationId xmlns:a16="http://schemas.microsoft.com/office/drawing/2014/main" id="{29D5AACE-7AAE-4BF6-B30E-74E66101CD8E}"/>
              </a:ext>
            </a:extLst>
          </p:cNvPr>
          <p:cNvSpPr>
            <a:spLocks noGrp="1"/>
          </p:cNvSpPr>
          <p:nvPr>
            <p:ph type="body" sz="half" idx="2"/>
          </p:nvPr>
        </p:nvSpPr>
        <p:spPr>
          <a:xfrm>
            <a:off x="792052" y="2517820"/>
            <a:ext cx="5447882" cy="2511380"/>
          </a:xfrm>
        </p:spPr>
        <p:txBody>
          <a:bodyPr>
            <a:normAutofit/>
          </a:bodyPr>
          <a:lstStyle/>
          <a:p>
            <a:r>
              <a:rPr lang="en-US" sz="1800" dirty="0"/>
              <a:t>Optional data field.</a:t>
            </a:r>
          </a:p>
          <a:p>
            <a:r>
              <a:rPr lang="en-US" sz="1800" dirty="0"/>
              <a:t>This allows the department to list the fire damage to each story based on percentage from minor to extreme</a:t>
            </a:r>
          </a:p>
          <a:p>
            <a:r>
              <a:rPr lang="en-US" sz="1800" dirty="0"/>
              <a:t>All 4 categories must be equal or less to the total number of stories in the structure.</a:t>
            </a:r>
          </a:p>
        </p:txBody>
      </p:sp>
    </p:spTree>
    <p:extLst>
      <p:ext uri="{BB962C8B-B14F-4D97-AF65-F5344CB8AC3E}">
        <p14:creationId xmlns:p14="http://schemas.microsoft.com/office/powerpoint/2010/main" val="2220150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51E95-B084-4740-8C95-240D93EECA0A}"/>
              </a:ext>
            </a:extLst>
          </p:cNvPr>
          <p:cNvSpPr>
            <a:spLocks noGrp="1"/>
          </p:cNvSpPr>
          <p:nvPr>
            <p:ph type="title"/>
          </p:nvPr>
        </p:nvSpPr>
        <p:spPr/>
        <p:txBody>
          <a:bodyPr/>
          <a:lstStyle/>
          <a:p>
            <a:r>
              <a:rPr lang="en-US" dirty="0"/>
              <a:t>The Development of Fire Reports</a:t>
            </a:r>
          </a:p>
        </p:txBody>
      </p:sp>
      <p:sp>
        <p:nvSpPr>
          <p:cNvPr id="3" name="Content Placeholder 2">
            <a:extLst>
              <a:ext uri="{FF2B5EF4-FFF2-40B4-BE49-F238E27FC236}">
                <a16:creationId xmlns:a16="http://schemas.microsoft.com/office/drawing/2014/main" id="{C12BB97F-57D3-420C-805E-61F9853A68BC}"/>
              </a:ext>
            </a:extLst>
          </p:cNvPr>
          <p:cNvSpPr>
            <a:spLocks noGrp="1"/>
          </p:cNvSpPr>
          <p:nvPr>
            <p:ph idx="1"/>
          </p:nvPr>
        </p:nvSpPr>
        <p:spPr/>
        <p:txBody>
          <a:bodyPr/>
          <a:lstStyle/>
          <a:p>
            <a:pPr marL="0" indent="0">
              <a:buNone/>
            </a:pPr>
            <a:r>
              <a:rPr lang="en-US" dirty="0"/>
              <a:t>Limited data was available regarding fires.  Some information was obtained from the National Fire Protection Association (NFPA) through their own research.</a:t>
            </a:r>
          </a:p>
          <a:p>
            <a:pPr marL="0" indent="0">
              <a:buNone/>
            </a:pPr>
            <a:r>
              <a:rPr lang="en-US" dirty="0"/>
              <a:t>In 1972 President Nixon commissioned a report titled </a:t>
            </a:r>
            <a:r>
              <a:rPr lang="en-US" b="1" dirty="0"/>
              <a:t>America Burning</a:t>
            </a:r>
            <a:r>
              <a:rPr lang="en-US" dirty="0"/>
              <a:t>.  One of the recommendations the report called for was the development of a nationwide method of collecting data used to study the fire problem and find solutions to combat them.</a:t>
            </a:r>
          </a:p>
          <a:p>
            <a:pPr marL="0" indent="0">
              <a:buNone/>
            </a:pPr>
            <a:endParaRPr lang="en-US" dirty="0"/>
          </a:p>
          <a:p>
            <a:pPr marL="0" indent="0">
              <a:buNone/>
            </a:pPr>
            <a:r>
              <a:rPr lang="en-US" dirty="0"/>
              <a:t>This brought about the National Fire Incident Reporting System (NFIRS)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934819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87813-DA16-450F-935D-96286EDD7962}"/>
              </a:ext>
            </a:extLst>
          </p:cNvPr>
          <p:cNvSpPr>
            <a:spLocks noGrp="1"/>
          </p:cNvSpPr>
          <p:nvPr>
            <p:ph type="title"/>
          </p:nvPr>
        </p:nvSpPr>
        <p:spPr/>
        <p:txBody>
          <a:bodyPr/>
          <a:lstStyle/>
          <a:p>
            <a:r>
              <a:rPr lang="en-US" dirty="0"/>
              <a:t>NFIRS Module 3 Section J</a:t>
            </a:r>
            <a:r>
              <a:rPr lang="en-US" sz="2800" dirty="0"/>
              <a:t>3</a:t>
            </a:r>
            <a:br>
              <a:rPr lang="en-US" dirty="0"/>
            </a:br>
            <a:r>
              <a:rPr lang="en-US" dirty="0"/>
              <a:t>Attorney’s Notes</a:t>
            </a:r>
          </a:p>
        </p:txBody>
      </p:sp>
      <p:sp>
        <p:nvSpPr>
          <p:cNvPr id="3" name="Content Placeholder 2">
            <a:extLst>
              <a:ext uri="{FF2B5EF4-FFF2-40B4-BE49-F238E27FC236}">
                <a16:creationId xmlns:a16="http://schemas.microsoft.com/office/drawing/2014/main" id="{9930B904-2DD5-45D6-A656-ADAC50817914}"/>
              </a:ext>
            </a:extLst>
          </p:cNvPr>
          <p:cNvSpPr>
            <a:spLocks noGrp="1"/>
          </p:cNvSpPr>
          <p:nvPr>
            <p:ph idx="1"/>
          </p:nvPr>
        </p:nvSpPr>
        <p:spPr/>
        <p:txBody>
          <a:bodyPr/>
          <a:lstStyle/>
          <a:p>
            <a:r>
              <a:rPr lang="en-US" dirty="0"/>
              <a:t>Difficult sections for departments to complete.  They attempt to enter percentages, or they will put the actual floor that had the percentage of damage.</a:t>
            </a:r>
          </a:p>
          <a:p>
            <a:r>
              <a:rPr lang="en-US" dirty="0"/>
              <a:t>The roof is counted as part of the highest story.</a:t>
            </a:r>
          </a:p>
          <a:p>
            <a:r>
              <a:rPr lang="en-US" dirty="0"/>
              <a:t>Question the department if J</a:t>
            </a:r>
            <a:r>
              <a:rPr lang="en-US" sz="1600" dirty="0"/>
              <a:t>2</a:t>
            </a:r>
            <a:r>
              <a:rPr lang="en-US" dirty="0"/>
              <a:t> and J</a:t>
            </a:r>
            <a:r>
              <a:rPr lang="en-US" sz="1600" dirty="0"/>
              <a:t>3</a:t>
            </a:r>
            <a:r>
              <a:rPr lang="en-US" dirty="0"/>
              <a:t> do not match</a:t>
            </a:r>
          </a:p>
          <a:p>
            <a:pPr lvl="1"/>
            <a:r>
              <a:rPr lang="en-US" dirty="0"/>
              <a:t>Example For a </a:t>
            </a:r>
            <a:r>
              <a:rPr lang="en-US" sz="2000" dirty="0"/>
              <a:t>fire in a 2-story home, </a:t>
            </a:r>
            <a:r>
              <a:rPr lang="en-US" dirty="0"/>
              <a:t> J</a:t>
            </a:r>
            <a:r>
              <a:rPr lang="en-US" sz="1600" dirty="0"/>
              <a:t>2</a:t>
            </a:r>
            <a:r>
              <a:rPr lang="en-US" sz="2000" dirty="0"/>
              <a:t> is checked confined to room of origin, yet J</a:t>
            </a:r>
            <a:r>
              <a:rPr lang="en-US" sz="1600" dirty="0"/>
              <a:t>3 </a:t>
            </a:r>
            <a:r>
              <a:rPr lang="en-US" sz="2000" dirty="0"/>
              <a:t>has the number 2 for the number of stories w/ extreme damage.</a:t>
            </a:r>
            <a:endParaRPr lang="en-US" dirty="0"/>
          </a:p>
        </p:txBody>
      </p:sp>
    </p:spTree>
    <p:extLst>
      <p:ext uri="{BB962C8B-B14F-4D97-AF65-F5344CB8AC3E}">
        <p14:creationId xmlns:p14="http://schemas.microsoft.com/office/powerpoint/2010/main" val="3382402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DAD2-1890-4281-BEE7-214F99BC4F3F}"/>
              </a:ext>
            </a:extLst>
          </p:cNvPr>
          <p:cNvSpPr>
            <a:spLocks noGrp="1"/>
          </p:cNvSpPr>
          <p:nvPr>
            <p:ph type="title"/>
          </p:nvPr>
        </p:nvSpPr>
        <p:spPr/>
        <p:txBody>
          <a:bodyPr>
            <a:normAutofit fontScale="90000"/>
          </a:bodyPr>
          <a:lstStyle/>
          <a:p>
            <a:r>
              <a:rPr lang="en-US" dirty="0"/>
              <a:t>NFIRS Module 3 Section L</a:t>
            </a:r>
            <a:r>
              <a:rPr lang="en-US" sz="2800" dirty="0"/>
              <a:t>1 </a:t>
            </a:r>
            <a:br>
              <a:rPr lang="en-US" sz="2800" dirty="0"/>
            </a:br>
            <a:r>
              <a:rPr lang="en-US" dirty="0"/>
              <a:t>Presence of Detectors</a:t>
            </a:r>
          </a:p>
        </p:txBody>
      </p:sp>
      <p:pic>
        <p:nvPicPr>
          <p:cNvPr id="6" name="Picture Placeholder 5" descr="A picture containing text, receipt&#10;&#10;Description automatically generated">
            <a:extLst>
              <a:ext uri="{FF2B5EF4-FFF2-40B4-BE49-F238E27FC236}">
                <a16:creationId xmlns:a16="http://schemas.microsoft.com/office/drawing/2014/main" id="{DD031EF0-E3C9-4D42-B169-2914E589805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445" t="40214" r="67736" b="49829"/>
          <a:stretch/>
        </p:blipFill>
        <p:spPr>
          <a:xfrm>
            <a:off x="6802821" y="2987566"/>
            <a:ext cx="4067503" cy="1883979"/>
          </a:xfrm>
        </p:spPr>
      </p:pic>
      <p:sp>
        <p:nvSpPr>
          <p:cNvPr id="4" name="Text Placeholder 3">
            <a:extLst>
              <a:ext uri="{FF2B5EF4-FFF2-40B4-BE49-F238E27FC236}">
                <a16:creationId xmlns:a16="http://schemas.microsoft.com/office/drawing/2014/main" id="{1F6B74FF-1B88-406B-BCF2-B079C40EFFB9}"/>
              </a:ext>
            </a:extLst>
          </p:cNvPr>
          <p:cNvSpPr>
            <a:spLocks noGrp="1"/>
          </p:cNvSpPr>
          <p:nvPr>
            <p:ph type="body" sz="half" idx="2"/>
          </p:nvPr>
        </p:nvSpPr>
        <p:spPr/>
        <p:txBody>
          <a:bodyPr/>
          <a:lstStyle/>
          <a:p>
            <a:r>
              <a:rPr lang="en-US" dirty="0"/>
              <a:t>This is a mandatory data field that indicates that detectors were present in the area of the fire.</a:t>
            </a:r>
          </a:p>
        </p:txBody>
      </p:sp>
    </p:spTree>
    <p:extLst>
      <p:ext uri="{BB962C8B-B14F-4D97-AF65-F5344CB8AC3E}">
        <p14:creationId xmlns:p14="http://schemas.microsoft.com/office/powerpoint/2010/main" val="4038573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9A659-4FF3-436F-B357-C9C4DC4B837E}"/>
              </a:ext>
            </a:extLst>
          </p:cNvPr>
          <p:cNvSpPr>
            <a:spLocks noGrp="1"/>
          </p:cNvSpPr>
          <p:nvPr>
            <p:ph type="title"/>
          </p:nvPr>
        </p:nvSpPr>
        <p:spPr/>
        <p:txBody>
          <a:bodyPr/>
          <a:lstStyle/>
          <a:p>
            <a:r>
              <a:rPr lang="en-US" dirty="0"/>
              <a:t>Module 3 Section L</a:t>
            </a:r>
            <a:r>
              <a:rPr lang="en-US" sz="3200" dirty="0"/>
              <a:t>1</a:t>
            </a:r>
            <a:br>
              <a:rPr lang="en-US" sz="4600" dirty="0"/>
            </a:br>
            <a:r>
              <a:rPr lang="en-US" sz="4600" dirty="0"/>
              <a:t>Attorney’s Notes</a:t>
            </a:r>
            <a:endParaRPr lang="en-US" dirty="0"/>
          </a:p>
        </p:txBody>
      </p:sp>
      <p:sp>
        <p:nvSpPr>
          <p:cNvPr id="3" name="Content Placeholder 2">
            <a:extLst>
              <a:ext uri="{FF2B5EF4-FFF2-40B4-BE49-F238E27FC236}">
                <a16:creationId xmlns:a16="http://schemas.microsoft.com/office/drawing/2014/main" id="{21F90E34-B8D7-47AD-97D1-8E062C11D452}"/>
              </a:ext>
            </a:extLst>
          </p:cNvPr>
          <p:cNvSpPr>
            <a:spLocks noGrp="1"/>
          </p:cNvSpPr>
          <p:nvPr>
            <p:ph idx="1"/>
          </p:nvPr>
        </p:nvSpPr>
        <p:spPr/>
        <p:txBody>
          <a:bodyPr/>
          <a:lstStyle/>
          <a:p>
            <a:r>
              <a:rPr lang="en-US" dirty="0"/>
              <a:t>This could be an important data field, especially if this is a rental property.</a:t>
            </a:r>
          </a:p>
          <a:p>
            <a:r>
              <a:rPr lang="en-US" dirty="0"/>
              <a:t>If a department checks undetermined, this might be a total loss as possible with a mobile home, or the department did not check.</a:t>
            </a:r>
          </a:p>
          <a:p>
            <a:r>
              <a:rPr lang="en-US" dirty="0"/>
              <a:t>If the department checked present, get with your investigator of the presence with detectors.</a:t>
            </a:r>
          </a:p>
          <a:p>
            <a:r>
              <a:rPr lang="en-US" dirty="0"/>
              <a:t>If the investigator cannot locate any detectors, check and see if the department took the detectors.   Sometimes they will be taken as a public education prop.</a:t>
            </a:r>
          </a:p>
          <a:p>
            <a:endParaRPr lang="en-US" dirty="0"/>
          </a:p>
        </p:txBody>
      </p:sp>
    </p:spTree>
    <p:extLst>
      <p:ext uri="{BB962C8B-B14F-4D97-AF65-F5344CB8AC3E}">
        <p14:creationId xmlns:p14="http://schemas.microsoft.com/office/powerpoint/2010/main" val="18433364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29DD0-EE70-4F1E-B37F-C1D3B3CB1953}"/>
              </a:ext>
            </a:extLst>
          </p:cNvPr>
          <p:cNvSpPr>
            <a:spLocks noGrp="1"/>
          </p:cNvSpPr>
          <p:nvPr>
            <p:ph type="title"/>
          </p:nvPr>
        </p:nvSpPr>
        <p:spPr/>
        <p:txBody>
          <a:bodyPr/>
          <a:lstStyle/>
          <a:p>
            <a:r>
              <a:rPr lang="en-US" dirty="0"/>
              <a:t>Module 3 Section L</a:t>
            </a:r>
            <a:r>
              <a:rPr lang="en-US" sz="2800" dirty="0"/>
              <a:t>4</a:t>
            </a:r>
            <a:r>
              <a:rPr lang="en-US" dirty="0"/>
              <a:t> Detector Operation</a:t>
            </a:r>
          </a:p>
        </p:txBody>
      </p:sp>
      <p:pic>
        <p:nvPicPr>
          <p:cNvPr id="6" name="Picture Placeholder 5" descr="A picture containing text, receipt&#10;&#10;Description automatically generated">
            <a:extLst>
              <a:ext uri="{FF2B5EF4-FFF2-40B4-BE49-F238E27FC236}">
                <a16:creationId xmlns:a16="http://schemas.microsoft.com/office/drawing/2014/main" id="{0940922B-0E65-41F7-8666-372BD0966D0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2813" t="58232" r="39290" b="28521"/>
          <a:stretch/>
        </p:blipFill>
        <p:spPr>
          <a:xfrm>
            <a:off x="7004050" y="3098800"/>
            <a:ext cx="3244850" cy="2165350"/>
          </a:xfrm>
          <a:prstGeom prst="roundRect">
            <a:avLst>
              <a:gd name="adj" fmla="val 0"/>
            </a:avLst>
          </a:prstGeom>
        </p:spPr>
      </p:pic>
      <p:sp>
        <p:nvSpPr>
          <p:cNvPr id="4" name="Text Placeholder 3">
            <a:extLst>
              <a:ext uri="{FF2B5EF4-FFF2-40B4-BE49-F238E27FC236}">
                <a16:creationId xmlns:a16="http://schemas.microsoft.com/office/drawing/2014/main" id="{C2ED734A-3D94-4C9A-93AB-FA1E540D5064}"/>
              </a:ext>
            </a:extLst>
          </p:cNvPr>
          <p:cNvSpPr>
            <a:spLocks noGrp="1"/>
          </p:cNvSpPr>
          <p:nvPr>
            <p:ph type="body" sz="half" idx="2"/>
          </p:nvPr>
        </p:nvSpPr>
        <p:spPr/>
        <p:txBody>
          <a:bodyPr/>
          <a:lstStyle/>
          <a:p>
            <a:r>
              <a:rPr lang="en-US" dirty="0"/>
              <a:t>This section would indicate if the detector operated.</a:t>
            </a:r>
          </a:p>
        </p:txBody>
      </p:sp>
    </p:spTree>
    <p:extLst>
      <p:ext uri="{BB962C8B-B14F-4D97-AF65-F5344CB8AC3E}">
        <p14:creationId xmlns:p14="http://schemas.microsoft.com/office/powerpoint/2010/main" val="39715782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1373-B9C9-42C0-916E-325E4EB18262}"/>
              </a:ext>
            </a:extLst>
          </p:cNvPr>
          <p:cNvSpPr>
            <a:spLocks noGrp="1"/>
          </p:cNvSpPr>
          <p:nvPr>
            <p:ph type="title"/>
          </p:nvPr>
        </p:nvSpPr>
        <p:spPr>
          <a:xfrm>
            <a:off x="648930" y="629266"/>
            <a:ext cx="5616217" cy="1622321"/>
          </a:xfrm>
        </p:spPr>
        <p:txBody>
          <a:bodyPr>
            <a:normAutofit/>
          </a:bodyPr>
          <a:lstStyle/>
          <a:p>
            <a:r>
              <a:rPr lang="en-US" dirty="0">
                <a:solidFill>
                  <a:srgbClr val="EBEBEB"/>
                </a:solidFill>
              </a:rPr>
              <a:t>NFIRS Module 3 L</a:t>
            </a:r>
            <a:r>
              <a:rPr lang="en-US" sz="3600" dirty="0">
                <a:solidFill>
                  <a:srgbClr val="EBEBEB"/>
                </a:solidFill>
              </a:rPr>
              <a:t>4</a:t>
            </a:r>
            <a:br>
              <a:rPr lang="en-US" dirty="0">
                <a:solidFill>
                  <a:srgbClr val="EBEBEB"/>
                </a:solidFill>
              </a:rPr>
            </a:br>
            <a:r>
              <a:rPr lang="en-US" dirty="0">
                <a:solidFill>
                  <a:srgbClr val="EBEBEB"/>
                </a:solidFill>
              </a:rPr>
              <a:t>Attorney’s Notes</a:t>
            </a:r>
          </a:p>
        </p:txBody>
      </p:sp>
      <p:pic>
        <p:nvPicPr>
          <p:cNvPr id="7" name="Graphic 6" descr="Error">
            <a:extLst>
              <a:ext uri="{FF2B5EF4-FFF2-40B4-BE49-F238E27FC236}">
                <a16:creationId xmlns:a16="http://schemas.microsoft.com/office/drawing/2014/main" id="{35F81734-4D89-4D89-8D5B-69E61295AE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63742" y="1438929"/>
            <a:ext cx="3980139" cy="3980139"/>
          </a:xfrm>
          <a:prstGeom prst="rect">
            <a:avLst/>
          </a:prstGeom>
          <a:effectLst/>
        </p:spPr>
      </p:pic>
      <p:sp>
        <p:nvSpPr>
          <p:cNvPr id="3" name="Content Placeholder 2">
            <a:extLst>
              <a:ext uri="{FF2B5EF4-FFF2-40B4-BE49-F238E27FC236}">
                <a16:creationId xmlns:a16="http://schemas.microsoft.com/office/drawing/2014/main" id="{A10F757F-B1B8-457E-A5CD-D7267A4F3A7B}"/>
              </a:ext>
            </a:extLst>
          </p:cNvPr>
          <p:cNvSpPr>
            <a:spLocks noGrp="1"/>
          </p:cNvSpPr>
          <p:nvPr>
            <p:ph idx="1"/>
          </p:nvPr>
        </p:nvSpPr>
        <p:spPr>
          <a:xfrm>
            <a:off x="648931" y="2438400"/>
            <a:ext cx="5616216" cy="3785419"/>
          </a:xfrm>
        </p:spPr>
        <p:txBody>
          <a:bodyPr>
            <a:normAutofit/>
          </a:bodyPr>
          <a:lstStyle/>
          <a:p>
            <a:r>
              <a:rPr lang="en-US" dirty="0">
                <a:solidFill>
                  <a:srgbClr val="FFFFFF"/>
                </a:solidFill>
              </a:rPr>
              <a:t>If block 2 is checked, then Block L</a:t>
            </a:r>
            <a:r>
              <a:rPr lang="en-US" sz="1600" dirty="0">
                <a:solidFill>
                  <a:srgbClr val="FFFFFF"/>
                </a:solidFill>
              </a:rPr>
              <a:t>5</a:t>
            </a:r>
            <a:r>
              <a:rPr lang="en-US" dirty="0">
                <a:solidFill>
                  <a:srgbClr val="FFFFFF"/>
                </a:solidFill>
              </a:rPr>
              <a:t> needs to be completed.</a:t>
            </a:r>
          </a:p>
          <a:p>
            <a:r>
              <a:rPr lang="en-US" dirty="0">
                <a:solidFill>
                  <a:srgbClr val="FFFFFF"/>
                </a:solidFill>
              </a:rPr>
              <a:t>If block 3 is checked, then Block L</a:t>
            </a:r>
            <a:r>
              <a:rPr lang="en-US" sz="1600" dirty="0">
                <a:solidFill>
                  <a:srgbClr val="FFFFFF"/>
                </a:solidFill>
              </a:rPr>
              <a:t>6</a:t>
            </a:r>
            <a:r>
              <a:rPr lang="en-US" dirty="0">
                <a:solidFill>
                  <a:srgbClr val="FFFFFF"/>
                </a:solidFill>
              </a:rPr>
              <a:t> needs to be completed.</a:t>
            </a:r>
          </a:p>
          <a:p>
            <a:r>
              <a:rPr lang="en-US" dirty="0">
                <a:solidFill>
                  <a:srgbClr val="FFFFFF"/>
                </a:solidFill>
              </a:rPr>
              <a:t>While is information is often obtained by observations from firefighters.  This still needs to verified by your investigator's examination.</a:t>
            </a:r>
          </a:p>
        </p:txBody>
      </p:sp>
    </p:spTree>
    <p:extLst>
      <p:ext uri="{BB962C8B-B14F-4D97-AF65-F5344CB8AC3E}">
        <p14:creationId xmlns:p14="http://schemas.microsoft.com/office/powerpoint/2010/main" val="22876579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8AAF-A8B9-4CC6-8D57-0261E323CC50}"/>
              </a:ext>
            </a:extLst>
          </p:cNvPr>
          <p:cNvSpPr>
            <a:spLocks noGrp="1"/>
          </p:cNvSpPr>
          <p:nvPr>
            <p:ph type="title"/>
          </p:nvPr>
        </p:nvSpPr>
        <p:spPr/>
        <p:txBody>
          <a:bodyPr/>
          <a:lstStyle/>
          <a:p>
            <a:r>
              <a:rPr lang="en-US" dirty="0"/>
              <a:t>Module 3 Section L</a:t>
            </a:r>
            <a:r>
              <a:rPr lang="en-US" sz="1800" dirty="0"/>
              <a:t>5 </a:t>
            </a:r>
            <a:br>
              <a:rPr lang="en-US" sz="1800" dirty="0"/>
            </a:br>
            <a:r>
              <a:rPr lang="en-US" dirty="0"/>
              <a:t>Detector Effectiveness</a:t>
            </a:r>
            <a:endParaRPr lang="en-US" sz="1800" dirty="0"/>
          </a:p>
        </p:txBody>
      </p:sp>
      <p:pic>
        <p:nvPicPr>
          <p:cNvPr id="6" name="Content Placeholder 5" descr="A picture containing text, receipt&#10;&#10;Description automatically generated">
            <a:extLst>
              <a:ext uri="{FF2B5EF4-FFF2-40B4-BE49-F238E27FC236}">
                <a16:creationId xmlns:a16="http://schemas.microsoft.com/office/drawing/2014/main" id="{77076009-0BF6-42C2-847D-46FB1689D58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9574" t="39319" r="4519" b="48427"/>
          <a:stretch/>
        </p:blipFill>
        <p:spPr>
          <a:xfrm>
            <a:off x="5339480" y="1867436"/>
            <a:ext cx="6022054" cy="2659488"/>
          </a:xfrm>
        </p:spPr>
      </p:pic>
      <p:sp>
        <p:nvSpPr>
          <p:cNvPr id="4" name="Text Placeholder 3">
            <a:extLst>
              <a:ext uri="{FF2B5EF4-FFF2-40B4-BE49-F238E27FC236}">
                <a16:creationId xmlns:a16="http://schemas.microsoft.com/office/drawing/2014/main" id="{C9AB8875-9626-4C97-90DD-D134EA023894}"/>
              </a:ext>
            </a:extLst>
          </p:cNvPr>
          <p:cNvSpPr>
            <a:spLocks noGrp="1"/>
          </p:cNvSpPr>
          <p:nvPr>
            <p:ph type="body" sz="half" idx="2"/>
          </p:nvPr>
        </p:nvSpPr>
        <p:spPr/>
        <p:txBody>
          <a:bodyPr/>
          <a:lstStyle/>
          <a:p>
            <a:r>
              <a:rPr lang="en-US" dirty="0"/>
              <a:t>Mandatory data field if Section L</a:t>
            </a:r>
            <a:r>
              <a:rPr lang="en-US" sz="1050" dirty="0"/>
              <a:t>4 </a:t>
            </a:r>
            <a:r>
              <a:rPr lang="en-US" dirty="0"/>
              <a:t>Indicates that is operated.</a:t>
            </a:r>
            <a:r>
              <a:rPr lang="en-US" sz="1200" dirty="0"/>
              <a:t> </a:t>
            </a:r>
            <a:endParaRPr lang="en-US" dirty="0"/>
          </a:p>
        </p:txBody>
      </p:sp>
    </p:spTree>
    <p:extLst>
      <p:ext uri="{BB962C8B-B14F-4D97-AF65-F5344CB8AC3E}">
        <p14:creationId xmlns:p14="http://schemas.microsoft.com/office/powerpoint/2010/main" val="19308256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81E57-2907-492D-873B-8579524EF41A}"/>
              </a:ext>
            </a:extLst>
          </p:cNvPr>
          <p:cNvSpPr>
            <a:spLocks noGrp="1"/>
          </p:cNvSpPr>
          <p:nvPr>
            <p:ph type="title"/>
          </p:nvPr>
        </p:nvSpPr>
        <p:spPr/>
        <p:txBody>
          <a:bodyPr>
            <a:normAutofit fontScale="90000"/>
          </a:bodyPr>
          <a:lstStyle/>
          <a:p>
            <a:r>
              <a:rPr lang="en-US" dirty="0"/>
              <a:t>NFIRS Module 3 Section L</a:t>
            </a:r>
            <a:r>
              <a:rPr lang="en-US" sz="3200" dirty="0"/>
              <a:t>6</a:t>
            </a:r>
            <a:r>
              <a:rPr lang="en-US" dirty="0"/>
              <a:t> </a:t>
            </a:r>
            <a:br>
              <a:rPr lang="en-US" dirty="0"/>
            </a:br>
            <a:r>
              <a:rPr lang="en-US" dirty="0"/>
              <a:t>Detector Failure Reason</a:t>
            </a:r>
          </a:p>
        </p:txBody>
      </p:sp>
      <p:pic>
        <p:nvPicPr>
          <p:cNvPr id="6" name="Picture Placeholder 5" descr="A picture containing text, receipt&#10;&#10;Description automatically generated">
            <a:extLst>
              <a:ext uri="{FF2B5EF4-FFF2-40B4-BE49-F238E27FC236}">
                <a16:creationId xmlns:a16="http://schemas.microsoft.com/office/drawing/2014/main" id="{BA2B23FA-BF33-44A4-8A83-69FE4A336CE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0374" t="52410" r="4372" b="27956"/>
          <a:stretch/>
        </p:blipFill>
        <p:spPr>
          <a:xfrm>
            <a:off x="7534076" y="1757238"/>
            <a:ext cx="3971462" cy="2862469"/>
          </a:xfrm>
        </p:spPr>
      </p:pic>
      <p:sp>
        <p:nvSpPr>
          <p:cNvPr id="4" name="Text Placeholder 3">
            <a:extLst>
              <a:ext uri="{FF2B5EF4-FFF2-40B4-BE49-F238E27FC236}">
                <a16:creationId xmlns:a16="http://schemas.microsoft.com/office/drawing/2014/main" id="{4CDA86A7-E23C-4ED8-813D-1EB48B99659B}"/>
              </a:ext>
            </a:extLst>
          </p:cNvPr>
          <p:cNvSpPr>
            <a:spLocks noGrp="1"/>
          </p:cNvSpPr>
          <p:nvPr>
            <p:ph type="body" sz="half" idx="2"/>
          </p:nvPr>
        </p:nvSpPr>
        <p:spPr/>
        <p:txBody>
          <a:bodyPr/>
          <a:lstStyle/>
          <a:p>
            <a:r>
              <a:rPr lang="en-US" dirty="0"/>
              <a:t>This data field is required if L</a:t>
            </a:r>
            <a:r>
              <a:rPr lang="en-US" sz="1050" dirty="0"/>
              <a:t>4</a:t>
            </a:r>
            <a:r>
              <a:rPr lang="en-US" dirty="0"/>
              <a:t> indicated that detector failed to operate.</a:t>
            </a:r>
          </a:p>
        </p:txBody>
      </p:sp>
    </p:spTree>
    <p:extLst>
      <p:ext uri="{BB962C8B-B14F-4D97-AF65-F5344CB8AC3E}">
        <p14:creationId xmlns:p14="http://schemas.microsoft.com/office/powerpoint/2010/main" val="1572520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B310-386C-44D1-9F51-CFC023DCEC09}"/>
              </a:ext>
            </a:extLst>
          </p:cNvPr>
          <p:cNvSpPr>
            <a:spLocks noGrp="1"/>
          </p:cNvSpPr>
          <p:nvPr>
            <p:ph type="title"/>
          </p:nvPr>
        </p:nvSpPr>
        <p:spPr/>
        <p:txBody>
          <a:bodyPr/>
          <a:lstStyle/>
          <a:p>
            <a:r>
              <a:rPr lang="en-US" dirty="0"/>
              <a:t>Module 3 Section L</a:t>
            </a:r>
            <a:r>
              <a:rPr lang="en-US" sz="3600" dirty="0"/>
              <a:t>6 </a:t>
            </a:r>
            <a:br>
              <a:rPr lang="en-US" dirty="0"/>
            </a:br>
            <a:r>
              <a:rPr lang="en-US" dirty="0"/>
              <a:t>Attorney’s Notes </a:t>
            </a:r>
            <a:r>
              <a:rPr lang="en-US" b="1" dirty="0"/>
              <a:t>(KEYNOTE)</a:t>
            </a:r>
          </a:p>
        </p:txBody>
      </p:sp>
      <p:sp>
        <p:nvSpPr>
          <p:cNvPr id="3" name="Content Placeholder 2">
            <a:extLst>
              <a:ext uri="{FF2B5EF4-FFF2-40B4-BE49-F238E27FC236}">
                <a16:creationId xmlns:a16="http://schemas.microsoft.com/office/drawing/2014/main" id="{1E1F6D49-8F08-4202-81BA-09768A2466A0}"/>
              </a:ext>
            </a:extLst>
          </p:cNvPr>
          <p:cNvSpPr>
            <a:spLocks noGrp="1"/>
          </p:cNvSpPr>
          <p:nvPr>
            <p:ph idx="1"/>
          </p:nvPr>
        </p:nvSpPr>
        <p:spPr/>
        <p:txBody>
          <a:bodyPr/>
          <a:lstStyle/>
          <a:p>
            <a:r>
              <a:rPr lang="en-US" dirty="0"/>
              <a:t>This section may be vital to a liability case.</a:t>
            </a:r>
          </a:p>
          <a:p>
            <a:r>
              <a:rPr lang="en-US" dirty="0"/>
              <a:t>May require additional interviews with firefighters and other possible witness.</a:t>
            </a:r>
          </a:p>
          <a:p>
            <a:r>
              <a:rPr lang="en-US" dirty="0"/>
              <a:t>Alarms may be subjected to a joint examination.</a:t>
            </a:r>
          </a:p>
          <a:p>
            <a:r>
              <a:rPr lang="en-US" dirty="0"/>
              <a:t>If a commercial alarm, is involved, then a fire protection engineer may be required.</a:t>
            </a:r>
          </a:p>
        </p:txBody>
      </p:sp>
    </p:spTree>
    <p:extLst>
      <p:ext uri="{BB962C8B-B14F-4D97-AF65-F5344CB8AC3E}">
        <p14:creationId xmlns:p14="http://schemas.microsoft.com/office/powerpoint/2010/main" val="4536768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22CDD-CDD8-4A68-B14B-1BA3AA97F5C6}"/>
              </a:ext>
            </a:extLst>
          </p:cNvPr>
          <p:cNvSpPr>
            <a:spLocks noGrp="1"/>
          </p:cNvSpPr>
          <p:nvPr>
            <p:ph type="title"/>
          </p:nvPr>
        </p:nvSpPr>
        <p:spPr/>
        <p:txBody>
          <a:bodyPr>
            <a:normAutofit fontScale="90000"/>
          </a:bodyPr>
          <a:lstStyle/>
          <a:p>
            <a:r>
              <a:rPr lang="en-US" dirty="0"/>
              <a:t>NFIRS 3 Module M</a:t>
            </a:r>
            <a:r>
              <a:rPr lang="en-US" sz="2800" dirty="0"/>
              <a:t>2</a:t>
            </a:r>
            <a:br>
              <a:rPr lang="en-US" dirty="0"/>
            </a:br>
            <a:r>
              <a:rPr lang="en-US" dirty="0"/>
              <a:t>Type of Automatic Extinguishing System</a:t>
            </a:r>
          </a:p>
        </p:txBody>
      </p:sp>
      <p:pic>
        <p:nvPicPr>
          <p:cNvPr id="6" name="Picture Placeholder 5" descr="A picture containing text, receipt&#10;&#10;Description automatically generated">
            <a:extLst>
              <a:ext uri="{FF2B5EF4-FFF2-40B4-BE49-F238E27FC236}">
                <a16:creationId xmlns:a16="http://schemas.microsoft.com/office/drawing/2014/main" id="{8D36AE10-DB92-4AAB-96C9-5C6808DF9EF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254" t="79960" r="57405" b="2920"/>
          <a:stretch/>
        </p:blipFill>
        <p:spPr>
          <a:xfrm>
            <a:off x="6075025" y="2062887"/>
            <a:ext cx="4962021" cy="2794406"/>
          </a:xfrm>
        </p:spPr>
      </p:pic>
      <p:sp>
        <p:nvSpPr>
          <p:cNvPr id="4" name="Text Placeholder 3">
            <a:extLst>
              <a:ext uri="{FF2B5EF4-FFF2-40B4-BE49-F238E27FC236}">
                <a16:creationId xmlns:a16="http://schemas.microsoft.com/office/drawing/2014/main" id="{CC6EBC5E-8C8D-4211-A0CB-3D3E5C38C327}"/>
              </a:ext>
            </a:extLst>
          </p:cNvPr>
          <p:cNvSpPr>
            <a:spLocks noGrp="1"/>
          </p:cNvSpPr>
          <p:nvPr>
            <p:ph type="body" sz="half" idx="2"/>
          </p:nvPr>
        </p:nvSpPr>
        <p:spPr/>
        <p:txBody>
          <a:bodyPr/>
          <a:lstStyle/>
          <a:p>
            <a:r>
              <a:rPr lang="en-US" dirty="0"/>
              <a:t>This section designates </a:t>
            </a:r>
            <a:r>
              <a:rPr lang="en-US" dirty="0" err="1"/>
              <a:t>whatA</a:t>
            </a:r>
            <a:r>
              <a:rPr lang="en-US" dirty="0"/>
              <a:t> type of system is on the  property</a:t>
            </a:r>
          </a:p>
        </p:txBody>
      </p:sp>
    </p:spTree>
    <p:extLst>
      <p:ext uri="{BB962C8B-B14F-4D97-AF65-F5344CB8AC3E}">
        <p14:creationId xmlns:p14="http://schemas.microsoft.com/office/powerpoint/2010/main" val="22129207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7636B-AB3E-4C6A-BE78-98B09C53B86B}"/>
              </a:ext>
            </a:extLst>
          </p:cNvPr>
          <p:cNvSpPr>
            <a:spLocks noGrp="1"/>
          </p:cNvSpPr>
          <p:nvPr>
            <p:ph type="title"/>
          </p:nvPr>
        </p:nvSpPr>
        <p:spPr/>
        <p:txBody>
          <a:bodyPr>
            <a:normAutofit fontScale="90000"/>
          </a:bodyPr>
          <a:lstStyle/>
          <a:p>
            <a:r>
              <a:rPr lang="en-US" dirty="0"/>
              <a:t>NFIRS Module 3 Section M</a:t>
            </a:r>
            <a:r>
              <a:rPr lang="en-US" sz="2800" dirty="0"/>
              <a:t>3</a:t>
            </a:r>
            <a:r>
              <a:rPr lang="en-US" dirty="0"/>
              <a:t> Operation of Automatic Extinguishing System</a:t>
            </a:r>
          </a:p>
        </p:txBody>
      </p:sp>
      <p:pic>
        <p:nvPicPr>
          <p:cNvPr id="6" name="Picture Placeholder 5" descr="A picture containing text, receipt&#10;&#10;Description automatically generated">
            <a:extLst>
              <a:ext uri="{FF2B5EF4-FFF2-40B4-BE49-F238E27FC236}">
                <a16:creationId xmlns:a16="http://schemas.microsoft.com/office/drawing/2014/main" id="{8244C817-72D2-4ECA-9432-C38F9E03646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3398" t="72921" r="30875" b="15000"/>
          <a:stretch/>
        </p:blipFill>
        <p:spPr>
          <a:xfrm>
            <a:off x="6642203" y="2091445"/>
            <a:ext cx="4220870" cy="2564680"/>
          </a:xfrm>
        </p:spPr>
      </p:pic>
      <p:sp>
        <p:nvSpPr>
          <p:cNvPr id="4" name="Text Placeholder 3">
            <a:extLst>
              <a:ext uri="{FF2B5EF4-FFF2-40B4-BE49-F238E27FC236}">
                <a16:creationId xmlns:a16="http://schemas.microsoft.com/office/drawing/2014/main" id="{5A45668E-8A84-4015-B2DB-596126AAB06F}"/>
              </a:ext>
            </a:extLst>
          </p:cNvPr>
          <p:cNvSpPr>
            <a:spLocks noGrp="1"/>
          </p:cNvSpPr>
          <p:nvPr>
            <p:ph type="body" sz="half" idx="2"/>
          </p:nvPr>
        </p:nvSpPr>
        <p:spPr/>
        <p:txBody>
          <a:bodyPr/>
          <a:lstStyle/>
          <a:p>
            <a:r>
              <a:rPr lang="en-US" dirty="0"/>
              <a:t>This data field is used when AES is in the range of the fire.</a:t>
            </a:r>
          </a:p>
          <a:p>
            <a:r>
              <a:rPr lang="en-US" dirty="0"/>
              <a:t>If block 1 or 2  is checked then M</a:t>
            </a:r>
            <a:r>
              <a:rPr lang="en-US" sz="1050" dirty="0"/>
              <a:t>4</a:t>
            </a:r>
            <a:r>
              <a:rPr lang="en-US" dirty="0"/>
              <a:t> is completed.</a:t>
            </a:r>
          </a:p>
          <a:p>
            <a:r>
              <a:rPr lang="en-US" dirty="0"/>
              <a:t>If block 4 is check then section M</a:t>
            </a:r>
            <a:r>
              <a:rPr lang="en-US" sz="1050" dirty="0"/>
              <a:t>5</a:t>
            </a:r>
            <a:r>
              <a:rPr lang="en-US" dirty="0"/>
              <a:t> is completed</a:t>
            </a:r>
          </a:p>
          <a:p>
            <a:endParaRPr lang="en-US" dirty="0"/>
          </a:p>
        </p:txBody>
      </p:sp>
    </p:spTree>
    <p:extLst>
      <p:ext uri="{BB962C8B-B14F-4D97-AF65-F5344CB8AC3E}">
        <p14:creationId xmlns:p14="http://schemas.microsoft.com/office/powerpoint/2010/main" val="3328207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BFB1-396A-4EF8-B5D5-BFEFF7B125A5}"/>
              </a:ext>
            </a:extLst>
          </p:cNvPr>
          <p:cNvSpPr>
            <a:spLocks noGrp="1"/>
          </p:cNvSpPr>
          <p:nvPr>
            <p:ph type="title"/>
          </p:nvPr>
        </p:nvSpPr>
        <p:spPr/>
        <p:txBody>
          <a:bodyPr/>
          <a:lstStyle/>
          <a:p>
            <a:r>
              <a:rPr lang="en-US" dirty="0"/>
              <a:t>NFIRS</a:t>
            </a:r>
          </a:p>
        </p:txBody>
      </p:sp>
      <p:sp>
        <p:nvSpPr>
          <p:cNvPr id="3" name="Content Placeholder 2">
            <a:extLst>
              <a:ext uri="{FF2B5EF4-FFF2-40B4-BE49-F238E27FC236}">
                <a16:creationId xmlns:a16="http://schemas.microsoft.com/office/drawing/2014/main" id="{87FC2F24-D487-4479-B646-710483811D61}"/>
              </a:ext>
            </a:extLst>
          </p:cNvPr>
          <p:cNvSpPr>
            <a:spLocks noGrp="1"/>
          </p:cNvSpPr>
          <p:nvPr>
            <p:ph idx="1"/>
          </p:nvPr>
        </p:nvSpPr>
        <p:spPr/>
        <p:txBody>
          <a:bodyPr>
            <a:normAutofit fontScale="85000" lnSpcReduction="10000"/>
          </a:bodyPr>
          <a:lstStyle/>
          <a:p>
            <a:r>
              <a:rPr lang="en-US" dirty="0"/>
              <a:t>Program under the control of the United States Fire Administration (USFA)</a:t>
            </a:r>
          </a:p>
          <a:p>
            <a:r>
              <a:rPr lang="en-US" dirty="0"/>
              <a:t>Allows for uniformed reporting</a:t>
            </a:r>
          </a:p>
          <a:p>
            <a:r>
              <a:rPr lang="en-US" dirty="0"/>
              <a:t>Codes and rules and developed with the consensus of various stakeholders</a:t>
            </a:r>
          </a:p>
          <a:p>
            <a:r>
              <a:rPr lang="en-US" dirty="0"/>
              <a:t>The program is voluntary unless mandated by the state. Check with your state.</a:t>
            </a:r>
          </a:p>
          <a:p>
            <a:r>
              <a:rPr lang="en-US" dirty="0"/>
              <a:t>States control the data</a:t>
            </a:r>
          </a:p>
          <a:p>
            <a:r>
              <a:rPr lang="en-US" dirty="0"/>
              <a:t>The systems has a basic module with additional 10 modules</a:t>
            </a:r>
          </a:p>
          <a:p>
            <a:r>
              <a:rPr lang="en-US" dirty="0"/>
              <a:t>Some data fields in the modules are mandatory </a:t>
            </a:r>
          </a:p>
          <a:p>
            <a:r>
              <a:rPr lang="en-US" dirty="0"/>
              <a:t>Data fields are drop down.  The number codes are set by USFA.  However, with commercial software the descriptions may differ</a:t>
            </a:r>
          </a:p>
          <a:p>
            <a:r>
              <a:rPr lang="en-US" dirty="0"/>
              <a:t>Organizations call also add one-plus codes</a:t>
            </a:r>
          </a:p>
          <a:p>
            <a:r>
              <a:rPr lang="en-US" dirty="0"/>
              <a:t>Reports can be updated when additional information is available</a:t>
            </a:r>
          </a:p>
          <a:p>
            <a:endParaRPr lang="en-US" dirty="0"/>
          </a:p>
        </p:txBody>
      </p:sp>
    </p:spTree>
    <p:extLst>
      <p:ext uri="{BB962C8B-B14F-4D97-AF65-F5344CB8AC3E}">
        <p14:creationId xmlns:p14="http://schemas.microsoft.com/office/powerpoint/2010/main" val="31902500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320C-FD29-44B1-95AD-BDFDD42AC38B}"/>
              </a:ext>
            </a:extLst>
          </p:cNvPr>
          <p:cNvSpPr>
            <a:spLocks noGrp="1"/>
          </p:cNvSpPr>
          <p:nvPr>
            <p:ph type="title"/>
          </p:nvPr>
        </p:nvSpPr>
        <p:spPr/>
        <p:txBody>
          <a:bodyPr>
            <a:normAutofit fontScale="90000"/>
          </a:bodyPr>
          <a:lstStyle/>
          <a:p>
            <a:r>
              <a:rPr lang="en-US" dirty="0"/>
              <a:t>NFIRS Module 3 Section M</a:t>
            </a:r>
            <a:r>
              <a:rPr lang="en-US" sz="2800" dirty="0"/>
              <a:t>4</a:t>
            </a:r>
            <a:r>
              <a:rPr lang="en-US" dirty="0"/>
              <a:t> Number of Sprinkler Heads Operating</a:t>
            </a:r>
          </a:p>
        </p:txBody>
      </p:sp>
      <p:pic>
        <p:nvPicPr>
          <p:cNvPr id="6" name="Picture Placeholder 5" descr="A picture containing text, receipt&#10;&#10;Description automatically generated">
            <a:extLst>
              <a:ext uri="{FF2B5EF4-FFF2-40B4-BE49-F238E27FC236}">
                <a16:creationId xmlns:a16="http://schemas.microsoft.com/office/drawing/2014/main" id="{3269D5CC-6218-4AB0-A2BD-F6B90C76420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3215" t="85000" r="31680" b="3696"/>
          <a:stretch/>
        </p:blipFill>
        <p:spPr>
          <a:xfrm>
            <a:off x="7176962" y="2272748"/>
            <a:ext cx="3816898" cy="2224164"/>
          </a:xfrm>
        </p:spPr>
      </p:pic>
      <p:sp>
        <p:nvSpPr>
          <p:cNvPr id="4" name="Text Placeholder 3">
            <a:extLst>
              <a:ext uri="{FF2B5EF4-FFF2-40B4-BE49-F238E27FC236}">
                <a16:creationId xmlns:a16="http://schemas.microsoft.com/office/drawing/2014/main" id="{94422F94-8D0D-4B82-93D0-16C2D44251FD}"/>
              </a:ext>
            </a:extLst>
          </p:cNvPr>
          <p:cNvSpPr>
            <a:spLocks noGrp="1"/>
          </p:cNvSpPr>
          <p:nvPr>
            <p:ph type="body" sz="half" idx="2"/>
          </p:nvPr>
        </p:nvSpPr>
        <p:spPr/>
        <p:txBody>
          <a:bodyPr/>
          <a:lstStyle/>
          <a:p>
            <a:r>
              <a:rPr lang="en-US" dirty="0"/>
              <a:t>This data field indicates how many sprinkler heads operated during  the incident.</a:t>
            </a:r>
          </a:p>
        </p:txBody>
      </p:sp>
    </p:spTree>
    <p:extLst>
      <p:ext uri="{BB962C8B-B14F-4D97-AF65-F5344CB8AC3E}">
        <p14:creationId xmlns:p14="http://schemas.microsoft.com/office/powerpoint/2010/main" val="3560438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5CCE9-9CF5-4DE5-B8E2-11486A26FCFE}"/>
              </a:ext>
            </a:extLst>
          </p:cNvPr>
          <p:cNvSpPr>
            <a:spLocks noGrp="1"/>
          </p:cNvSpPr>
          <p:nvPr>
            <p:ph type="title"/>
          </p:nvPr>
        </p:nvSpPr>
        <p:spPr/>
        <p:txBody>
          <a:bodyPr/>
          <a:lstStyle/>
          <a:p>
            <a:r>
              <a:rPr lang="en-US" dirty="0"/>
              <a:t>NFIRS Module 3 Section M</a:t>
            </a:r>
            <a:r>
              <a:rPr lang="en-US" sz="3600" dirty="0"/>
              <a:t>4</a:t>
            </a:r>
            <a:br>
              <a:rPr lang="en-US" dirty="0"/>
            </a:br>
            <a:r>
              <a:rPr lang="en-US" dirty="0"/>
              <a:t>Attorney’s Notes</a:t>
            </a:r>
          </a:p>
        </p:txBody>
      </p:sp>
      <p:sp>
        <p:nvSpPr>
          <p:cNvPr id="3" name="Content Placeholder 2">
            <a:extLst>
              <a:ext uri="{FF2B5EF4-FFF2-40B4-BE49-F238E27FC236}">
                <a16:creationId xmlns:a16="http://schemas.microsoft.com/office/drawing/2014/main" id="{77292EF9-DBE9-4D5E-9C07-340182034B3A}"/>
              </a:ext>
            </a:extLst>
          </p:cNvPr>
          <p:cNvSpPr>
            <a:spLocks noGrp="1"/>
          </p:cNvSpPr>
          <p:nvPr>
            <p:ph idx="1"/>
          </p:nvPr>
        </p:nvSpPr>
        <p:spPr/>
        <p:txBody>
          <a:bodyPr/>
          <a:lstStyle/>
          <a:p>
            <a:r>
              <a:rPr lang="en-US" dirty="0"/>
              <a:t>Sprinklers only activate due to high heat.</a:t>
            </a:r>
          </a:p>
          <a:p>
            <a:r>
              <a:rPr lang="en-US" dirty="0"/>
              <a:t>Check with the fire department to see what sprinklers activated.  This needs to be verified by your investigator.</a:t>
            </a:r>
          </a:p>
        </p:txBody>
      </p:sp>
    </p:spTree>
    <p:extLst>
      <p:ext uri="{BB962C8B-B14F-4D97-AF65-F5344CB8AC3E}">
        <p14:creationId xmlns:p14="http://schemas.microsoft.com/office/powerpoint/2010/main" val="12918960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D389-6200-497A-B4D8-1197C0C73F04}"/>
              </a:ext>
            </a:extLst>
          </p:cNvPr>
          <p:cNvSpPr>
            <a:spLocks noGrp="1"/>
          </p:cNvSpPr>
          <p:nvPr>
            <p:ph type="title"/>
          </p:nvPr>
        </p:nvSpPr>
        <p:spPr/>
        <p:txBody>
          <a:bodyPr>
            <a:normAutofit fontScale="90000"/>
          </a:bodyPr>
          <a:lstStyle/>
          <a:p>
            <a:r>
              <a:rPr lang="en-US" dirty="0"/>
              <a:t>NFIRS Module 3 Section M</a:t>
            </a:r>
            <a:r>
              <a:rPr lang="en-US" sz="2800" dirty="0"/>
              <a:t>5</a:t>
            </a:r>
            <a:r>
              <a:rPr lang="en-US" dirty="0"/>
              <a:t> Reason for Automatic Extinguishing System Failure</a:t>
            </a:r>
          </a:p>
        </p:txBody>
      </p:sp>
      <p:pic>
        <p:nvPicPr>
          <p:cNvPr id="6" name="Picture Placeholder 5" descr="A picture containing text, receipt&#10;&#10;Description automatically generated">
            <a:extLst>
              <a:ext uri="{FF2B5EF4-FFF2-40B4-BE49-F238E27FC236}">
                <a16:creationId xmlns:a16="http://schemas.microsoft.com/office/drawing/2014/main" id="{08931B32-3D95-4324-ACC3-39D81F6959C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9235" t="71820" r="4706" b="3910"/>
          <a:stretch/>
        </p:blipFill>
        <p:spPr>
          <a:xfrm>
            <a:off x="6832600" y="1612900"/>
            <a:ext cx="2413000" cy="2908300"/>
          </a:xfrm>
        </p:spPr>
      </p:pic>
      <p:sp>
        <p:nvSpPr>
          <p:cNvPr id="4" name="Text Placeholder 3">
            <a:extLst>
              <a:ext uri="{FF2B5EF4-FFF2-40B4-BE49-F238E27FC236}">
                <a16:creationId xmlns:a16="http://schemas.microsoft.com/office/drawing/2014/main" id="{4ADCC06E-D95F-43FA-B5B6-EAE4C3EA3ED8}"/>
              </a:ext>
            </a:extLst>
          </p:cNvPr>
          <p:cNvSpPr>
            <a:spLocks noGrp="1"/>
          </p:cNvSpPr>
          <p:nvPr>
            <p:ph type="body" sz="half" idx="2"/>
          </p:nvPr>
        </p:nvSpPr>
        <p:spPr/>
        <p:txBody>
          <a:bodyPr/>
          <a:lstStyle/>
          <a:p>
            <a:r>
              <a:rPr lang="en-US" dirty="0"/>
              <a:t>This section is used to explain why the system failed to operate or operate properly.</a:t>
            </a:r>
          </a:p>
        </p:txBody>
      </p:sp>
    </p:spTree>
    <p:extLst>
      <p:ext uri="{BB962C8B-B14F-4D97-AF65-F5344CB8AC3E}">
        <p14:creationId xmlns:p14="http://schemas.microsoft.com/office/powerpoint/2010/main" val="33503259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firefighters spraying high pressure water to  fire">
            <a:extLst>
              <a:ext uri="{FF2B5EF4-FFF2-40B4-BE49-F238E27FC236}">
                <a16:creationId xmlns:a16="http://schemas.microsoft.com/office/drawing/2014/main" id="{2974874F-8817-4D83-A56E-B82F61D4F094}"/>
              </a:ext>
            </a:extLst>
          </p:cNvPr>
          <p:cNvPicPr>
            <a:picLocks noGrp="1" noChangeAspect="1"/>
          </p:cNvPicPr>
          <p:nvPr>
            <p:ph type="pic" idx="1"/>
          </p:nvPr>
        </p:nvPicPr>
        <p:blipFill rotWithShape="1">
          <a:blip r:embed="rId2">
            <a:alphaModFix amt="40000"/>
            <a:extLst>
              <a:ext uri="{28A0092B-C50C-407E-A947-70E740481C1C}">
                <a14:useLocalDpi xmlns:a14="http://schemas.microsoft.com/office/drawing/2010/main" val="0"/>
              </a:ext>
            </a:extLst>
          </a:blip>
          <a:srcRect t="7865" b="7865"/>
          <a:stretch/>
        </p:blipFill>
        <p:spPr>
          <a:xfrm>
            <a:off x="20" y="10"/>
            <a:ext cx="12191980" cy="6857990"/>
          </a:xfrm>
          <a:prstGeom prst="rect">
            <a:avLst/>
          </a:prstGeom>
        </p:spPr>
      </p:pic>
      <p:sp>
        <p:nvSpPr>
          <p:cNvPr id="2" name="Title 1">
            <a:extLst>
              <a:ext uri="{FF2B5EF4-FFF2-40B4-BE49-F238E27FC236}">
                <a16:creationId xmlns:a16="http://schemas.microsoft.com/office/drawing/2014/main" id="{E52D401F-675B-4E95-B95E-C1FEAF694A95}"/>
              </a:ext>
            </a:extLst>
          </p:cNvPr>
          <p:cNvSpPr>
            <a:spLocks noGrp="1"/>
          </p:cNvSpPr>
          <p:nvPr>
            <p:ph type="title"/>
          </p:nvPr>
        </p:nvSpPr>
        <p:spPr>
          <a:xfrm>
            <a:off x="1154955" y="1447800"/>
            <a:ext cx="8825658" cy="3329581"/>
          </a:xfrm>
        </p:spPr>
        <p:txBody>
          <a:bodyPr vert="horz" lIns="91440" tIns="45720" rIns="91440" bIns="45720" rtlCol="0" anchor="b">
            <a:normAutofit/>
          </a:bodyPr>
          <a:lstStyle/>
          <a:p>
            <a:r>
              <a:rPr lang="en-US" sz="7200">
                <a:solidFill>
                  <a:schemeClr val="tx1"/>
                </a:solidFill>
              </a:rPr>
              <a:t>NFIRS Module 4</a:t>
            </a:r>
            <a:br>
              <a:rPr lang="en-US" sz="7200">
                <a:solidFill>
                  <a:schemeClr val="tx1"/>
                </a:solidFill>
              </a:rPr>
            </a:br>
            <a:endParaRPr lang="en-US" sz="7200">
              <a:solidFill>
                <a:schemeClr val="tx1"/>
              </a:solidFill>
            </a:endParaRPr>
          </a:p>
        </p:txBody>
      </p:sp>
      <p:sp>
        <p:nvSpPr>
          <p:cNvPr id="4" name="Text Placeholder 3">
            <a:extLst>
              <a:ext uri="{FF2B5EF4-FFF2-40B4-BE49-F238E27FC236}">
                <a16:creationId xmlns:a16="http://schemas.microsoft.com/office/drawing/2014/main" id="{34611CC7-30FA-41E5-8818-705E571061A2}"/>
              </a:ext>
            </a:extLst>
          </p:cNvPr>
          <p:cNvSpPr>
            <a:spLocks noGrp="1"/>
          </p:cNvSpPr>
          <p:nvPr>
            <p:ph type="body" sz="half" idx="2"/>
          </p:nvPr>
        </p:nvSpPr>
        <p:spPr>
          <a:xfrm>
            <a:off x="1154955" y="4777380"/>
            <a:ext cx="8825658" cy="861420"/>
          </a:xfrm>
        </p:spPr>
        <p:txBody>
          <a:bodyPr vert="horz" lIns="91440" tIns="45720" rIns="91440" bIns="45720" rtlCol="0" anchor="t">
            <a:normAutofit/>
          </a:bodyPr>
          <a:lstStyle/>
          <a:p>
            <a:r>
              <a:rPr lang="en-US" sz="2000" cap="all"/>
              <a:t>Civilian Fire Casualty </a:t>
            </a:r>
          </a:p>
        </p:txBody>
      </p:sp>
    </p:spTree>
    <p:extLst>
      <p:ext uri="{BB962C8B-B14F-4D97-AF65-F5344CB8AC3E}">
        <p14:creationId xmlns:p14="http://schemas.microsoft.com/office/powerpoint/2010/main" val="5105640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B18E5-7FA8-433D-88FF-750B9E81C66E}"/>
              </a:ext>
            </a:extLst>
          </p:cNvPr>
          <p:cNvSpPr>
            <a:spLocks noGrp="1"/>
          </p:cNvSpPr>
          <p:nvPr>
            <p:ph type="title"/>
          </p:nvPr>
        </p:nvSpPr>
        <p:spPr/>
        <p:txBody>
          <a:bodyPr/>
          <a:lstStyle/>
          <a:p>
            <a:r>
              <a:rPr lang="en-US" dirty="0"/>
              <a:t>NFIRS-4</a:t>
            </a:r>
            <a:br>
              <a:rPr lang="en-US" dirty="0"/>
            </a:br>
            <a:r>
              <a:rPr lang="en-US" dirty="0"/>
              <a:t>Civilian Fire Casualty</a:t>
            </a:r>
          </a:p>
        </p:txBody>
      </p:sp>
      <p:sp>
        <p:nvSpPr>
          <p:cNvPr id="3" name="Content Placeholder 2">
            <a:extLst>
              <a:ext uri="{FF2B5EF4-FFF2-40B4-BE49-F238E27FC236}">
                <a16:creationId xmlns:a16="http://schemas.microsoft.com/office/drawing/2014/main" id="{1660C2F9-B426-4E19-9090-DB6A60426DA2}"/>
              </a:ext>
            </a:extLst>
          </p:cNvPr>
          <p:cNvSpPr>
            <a:spLocks noGrp="1"/>
          </p:cNvSpPr>
          <p:nvPr>
            <p:ph idx="1"/>
          </p:nvPr>
        </p:nvSpPr>
        <p:spPr/>
        <p:txBody>
          <a:bodyPr/>
          <a:lstStyle/>
          <a:p>
            <a:r>
              <a:rPr lang="en-US" dirty="0"/>
              <a:t>This module is used when non fire department individual or individuals are injured or killed.</a:t>
            </a:r>
          </a:p>
          <a:p>
            <a:r>
              <a:rPr lang="en-US" dirty="0"/>
              <a:t>This module allows for the severity of the individual/s to be updated when as their medical condition changes.</a:t>
            </a:r>
          </a:p>
          <a:p>
            <a:r>
              <a:rPr lang="en-US" dirty="0"/>
              <a:t>A separate module must be done for each casualty.</a:t>
            </a:r>
          </a:p>
          <a:p>
            <a:r>
              <a:rPr lang="en-US" dirty="0"/>
              <a:t>While this is one of the mandatory modules, due confidential information on the modules.</a:t>
            </a:r>
          </a:p>
          <a:p>
            <a:r>
              <a:rPr lang="en-US" dirty="0"/>
              <a:t>If the injury is not directly related to the fire, the department may choose to enter it in the EMS module (NFIRS-6).</a:t>
            </a:r>
          </a:p>
          <a:p>
            <a:r>
              <a:rPr lang="en-US" dirty="0"/>
              <a:t>This module should be on the main report (exposure 000).</a:t>
            </a:r>
          </a:p>
          <a:p>
            <a:endParaRPr lang="en-US" dirty="0"/>
          </a:p>
        </p:txBody>
      </p:sp>
    </p:spTree>
    <p:extLst>
      <p:ext uri="{BB962C8B-B14F-4D97-AF65-F5344CB8AC3E}">
        <p14:creationId xmlns:p14="http://schemas.microsoft.com/office/powerpoint/2010/main" val="32828106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8057C-6699-4D29-88A7-CAB920BA3F97}"/>
              </a:ext>
            </a:extLst>
          </p:cNvPr>
          <p:cNvSpPr>
            <a:spLocks noGrp="1"/>
          </p:cNvSpPr>
          <p:nvPr>
            <p:ph type="title"/>
          </p:nvPr>
        </p:nvSpPr>
        <p:spPr/>
        <p:txBody>
          <a:bodyPr/>
          <a:lstStyle/>
          <a:p>
            <a:r>
              <a:rPr lang="en-US" dirty="0"/>
              <a:t>NFIRS Module 4</a:t>
            </a:r>
          </a:p>
        </p:txBody>
      </p:sp>
      <p:sp>
        <p:nvSpPr>
          <p:cNvPr id="4" name="Text Placeholder 3">
            <a:extLst>
              <a:ext uri="{FF2B5EF4-FFF2-40B4-BE49-F238E27FC236}">
                <a16:creationId xmlns:a16="http://schemas.microsoft.com/office/drawing/2014/main" id="{D95487ED-5A10-48A5-83DF-06BF3DFCD22A}"/>
              </a:ext>
            </a:extLst>
          </p:cNvPr>
          <p:cNvSpPr>
            <a:spLocks noGrp="1"/>
          </p:cNvSpPr>
          <p:nvPr>
            <p:ph type="body" sz="half" idx="2"/>
          </p:nvPr>
        </p:nvSpPr>
        <p:spPr/>
        <p:txBody>
          <a:bodyPr/>
          <a:lstStyle/>
          <a:p>
            <a:r>
              <a:rPr lang="en-US" dirty="0"/>
              <a:t>Blank Form</a:t>
            </a:r>
          </a:p>
        </p:txBody>
      </p:sp>
      <p:pic>
        <p:nvPicPr>
          <p:cNvPr id="10" name="Picture Placeholder 9" descr="A close up of text on a black background&#10;&#10;Description automatically generated">
            <a:extLst>
              <a:ext uri="{FF2B5EF4-FFF2-40B4-BE49-F238E27FC236}">
                <a16:creationId xmlns:a16="http://schemas.microsoft.com/office/drawing/2014/main" id="{CB9BA2ED-328D-48A0-944D-95E9227F7EC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706" r="4706"/>
          <a:stretch>
            <a:fillRect/>
          </a:stretch>
        </p:blipFill>
        <p:spPr>
          <a:xfrm>
            <a:off x="5898524" y="785611"/>
            <a:ext cx="3800661" cy="5853936"/>
          </a:xfrm>
          <a:prstGeom prst="roundRect">
            <a:avLst>
              <a:gd name="adj" fmla="val 0"/>
            </a:avLst>
          </a:prstGeom>
        </p:spPr>
      </p:pic>
    </p:spTree>
    <p:extLst>
      <p:ext uri="{BB962C8B-B14F-4D97-AF65-F5344CB8AC3E}">
        <p14:creationId xmlns:p14="http://schemas.microsoft.com/office/powerpoint/2010/main" val="8863134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A2C9-3317-41C0-82D9-91786D0BF1BF}"/>
              </a:ext>
            </a:extLst>
          </p:cNvPr>
          <p:cNvSpPr>
            <a:spLocks noGrp="1"/>
          </p:cNvSpPr>
          <p:nvPr>
            <p:ph type="title"/>
          </p:nvPr>
        </p:nvSpPr>
        <p:spPr/>
        <p:txBody>
          <a:bodyPr>
            <a:normAutofit fontScale="90000"/>
          </a:bodyPr>
          <a:lstStyle/>
          <a:p>
            <a:r>
              <a:rPr lang="en-US" dirty="0"/>
              <a:t>NFIRS Module 4</a:t>
            </a:r>
            <a:br>
              <a:rPr lang="en-US" dirty="0"/>
            </a:br>
            <a:r>
              <a:rPr lang="en-US" dirty="0"/>
              <a:t>Section K, Factors Contributing to Injury</a:t>
            </a:r>
          </a:p>
        </p:txBody>
      </p:sp>
      <p:pic>
        <p:nvPicPr>
          <p:cNvPr id="6" name="Picture Placeholder 5" descr="A close up of text on a black background&#10;&#10;Description automatically generated">
            <a:extLst>
              <a:ext uri="{FF2B5EF4-FFF2-40B4-BE49-F238E27FC236}">
                <a16:creationId xmlns:a16="http://schemas.microsoft.com/office/drawing/2014/main" id="{D4136CAD-0466-469B-BBEE-BAA01E076B3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6922" t="36420" r="4706" b="43849"/>
          <a:stretch/>
        </p:blipFill>
        <p:spPr>
          <a:xfrm>
            <a:off x="7584915" y="1670918"/>
            <a:ext cx="3216293" cy="2894503"/>
          </a:xfrm>
        </p:spPr>
      </p:pic>
      <p:sp>
        <p:nvSpPr>
          <p:cNvPr id="4" name="Text Placeholder 3">
            <a:extLst>
              <a:ext uri="{FF2B5EF4-FFF2-40B4-BE49-F238E27FC236}">
                <a16:creationId xmlns:a16="http://schemas.microsoft.com/office/drawing/2014/main" id="{3C5AA8DA-20F6-4DA4-9C24-590E33205D86}"/>
              </a:ext>
            </a:extLst>
          </p:cNvPr>
          <p:cNvSpPr>
            <a:spLocks noGrp="1"/>
          </p:cNvSpPr>
          <p:nvPr>
            <p:ph type="body" sz="half" idx="2"/>
          </p:nvPr>
        </p:nvSpPr>
        <p:spPr/>
        <p:txBody>
          <a:bodyPr/>
          <a:lstStyle/>
          <a:p>
            <a:r>
              <a:rPr lang="en-US" dirty="0"/>
              <a:t>This optional area allows for up to 3 drop down codes to describe issues that contributed to injury.  While Section J list the persons physical or mental state, Section K list more of the factors around them.</a:t>
            </a:r>
          </a:p>
          <a:p>
            <a:r>
              <a:rPr lang="en-US" dirty="0"/>
              <a:t>See Attorney’s Notes for example</a:t>
            </a:r>
          </a:p>
        </p:txBody>
      </p:sp>
    </p:spTree>
    <p:extLst>
      <p:ext uri="{BB962C8B-B14F-4D97-AF65-F5344CB8AC3E}">
        <p14:creationId xmlns:p14="http://schemas.microsoft.com/office/powerpoint/2010/main" val="14170083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BC0DA-9C5B-47B1-BF83-0DACC90F4AF8}"/>
              </a:ext>
            </a:extLst>
          </p:cNvPr>
          <p:cNvSpPr>
            <a:spLocks noGrp="1"/>
          </p:cNvSpPr>
          <p:nvPr>
            <p:ph type="title"/>
          </p:nvPr>
        </p:nvSpPr>
        <p:spPr/>
        <p:txBody>
          <a:bodyPr/>
          <a:lstStyle/>
          <a:p>
            <a:r>
              <a:rPr lang="en-US" dirty="0"/>
              <a:t>NFIRS Module 4, Section K</a:t>
            </a:r>
            <a:br>
              <a:rPr lang="en-US" dirty="0"/>
            </a:br>
            <a:r>
              <a:rPr lang="en-US" dirty="0"/>
              <a:t>Attorney’s Notes</a:t>
            </a:r>
          </a:p>
        </p:txBody>
      </p:sp>
      <p:sp>
        <p:nvSpPr>
          <p:cNvPr id="3" name="Content Placeholder 2">
            <a:extLst>
              <a:ext uri="{FF2B5EF4-FFF2-40B4-BE49-F238E27FC236}">
                <a16:creationId xmlns:a16="http://schemas.microsoft.com/office/drawing/2014/main" id="{493A4BDA-4EAD-4722-8269-0804F61712BA}"/>
              </a:ext>
            </a:extLst>
          </p:cNvPr>
          <p:cNvSpPr>
            <a:spLocks noGrp="1"/>
          </p:cNvSpPr>
          <p:nvPr>
            <p:ph idx="1"/>
          </p:nvPr>
        </p:nvSpPr>
        <p:spPr/>
        <p:txBody>
          <a:bodyPr>
            <a:normAutofit lnSpcReduction="10000"/>
          </a:bodyPr>
          <a:lstStyle/>
          <a:p>
            <a:r>
              <a:rPr lang="en-US" dirty="0"/>
              <a:t>Section K can list factors that should be studied.  These factors include:</a:t>
            </a:r>
          </a:p>
          <a:p>
            <a:pPr lvl="1"/>
            <a:r>
              <a:rPr lang="en-US" dirty="0"/>
              <a:t>Egress Problems. Exits blocked, Overcrowding, etc.</a:t>
            </a:r>
          </a:p>
          <a:p>
            <a:pPr lvl="1"/>
            <a:r>
              <a:rPr lang="en-US" dirty="0"/>
              <a:t>Fire patterns or smoke impairing the vision of the victim.</a:t>
            </a:r>
          </a:p>
          <a:p>
            <a:pPr lvl="1"/>
            <a:r>
              <a:rPr lang="en-US" dirty="0"/>
              <a:t>Escape.  Unfamiliar with exits, re-entering the building.</a:t>
            </a:r>
          </a:p>
          <a:p>
            <a:pPr lvl="1"/>
            <a:r>
              <a:rPr lang="en-US" dirty="0"/>
              <a:t>Collapse of the roof, floor or wall</a:t>
            </a:r>
          </a:p>
          <a:p>
            <a:pPr lvl="1"/>
            <a:r>
              <a:rPr lang="en-US" dirty="0"/>
              <a:t>Vehicle related .  Trapped in the vehicle</a:t>
            </a:r>
          </a:p>
          <a:p>
            <a:pPr lvl="1"/>
            <a:r>
              <a:rPr lang="en-US" dirty="0"/>
              <a:t>Equipment-related factors such as improper use.</a:t>
            </a:r>
          </a:p>
          <a:p>
            <a:pPr lvl="1"/>
            <a:r>
              <a:rPr lang="en-US" dirty="0"/>
              <a:t>Other factors.</a:t>
            </a:r>
          </a:p>
          <a:p>
            <a:r>
              <a:rPr lang="en-US" dirty="0"/>
              <a:t>Remember, these factors will need to be verified by witness statements and your O&amp;C Investigator.</a:t>
            </a:r>
          </a:p>
        </p:txBody>
      </p:sp>
    </p:spTree>
    <p:extLst>
      <p:ext uri="{BB962C8B-B14F-4D97-AF65-F5344CB8AC3E}">
        <p14:creationId xmlns:p14="http://schemas.microsoft.com/office/powerpoint/2010/main" val="17401196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D0F7C-CF7E-43BC-806F-B336DE437A82}"/>
              </a:ext>
            </a:extLst>
          </p:cNvPr>
          <p:cNvSpPr>
            <a:spLocks noGrp="1"/>
          </p:cNvSpPr>
          <p:nvPr>
            <p:ph type="title"/>
          </p:nvPr>
        </p:nvSpPr>
        <p:spPr/>
        <p:txBody>
          <a:bodyPr>
            <a:normAutofit/>
          </a:bodyPr>
          <a:lstStyle/>
          <a:p>
            <a:r>
              <a:rPr lang="en-US" sz="2800" dirty="0"/>
              <a:t>NFIRS Module 4</a:t>
            </a:r>
            <a:br>
              <a:rPr lang="en-US" sz="2800" dirty="0"/>
            </a:br>
            <a:r>
              <a:rPr lang="en-US" sz="2800" dirty="0"/>
              <a:t>Section M</a:t>
            </a:r>
            <a:r>
              <a:rPr lang="en-US" sz="1800" dirty="0"/>
              <a:t>1</a:t>
            </a:r>
            <a:br>
              <a:rPr lang="en-US" sz="2800" dirty="0"/>
            </a:br>
            <a:r>
              <a:rPr lang="en-US" sz="2800" dirty="0"/>
              <a:t>Location at Time of Incident</a:t>
            </a:r>
          </a:p>
        </p:txBody>
      </p:sp>
      <p:pic>
        <p:nvPicPr>
          <p:cNvPr id="6" name="Picture Placeholder 5" descr="A close up of text on a black background&#10;&#10;Description automatically generated">
            <a:extLst>
              <a:ext uri="{FF2B5EF4-FFF2-40B4-BE49-F238E27FC236}">
                <a16:creationId xmlns:a16="http://schemas.microsoft.com/office/drawing/2014/main" id="{3ECA3DCB-90FD-467D-9929-E91CD0BD94E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9273" t="57254" r="38647" b="33450"/>
          <a:stretch/>
        </p:blipFill>
        <p:spPr>
          <a:xfrm>
            <a:off x="6304205" y="2811778"/>
            <a:ext cx="3291840" cy="1234444"/>
          </a:xfrm>
        </p:spPr>
      </p:pic>
      <p:sp>
        <p:nvSpPr>
          <p:cNvPr id="4" name="Text Placeholder 3">
            <a:extLst>
              <a:ext uri="{FF2B5EF4-FFF2-40B4-BE49-F238E27FC236}">
                <a16:creationId xmlns:a16="http://schemas.microsoft.com/office/drawing/2014/main" id="{2D73E056-0F5E-4828-9CDD-C1272A0D60EB}"/>
              </a:ext>
            </a:extLst>
          </p:cNvPr>
          <p:cNvSpPr>
            <a:spLocks noGrp="1"/>
          </p:cNvSpPr>
          <p:nvPr>
            <p:ph type="body" sz="half" idx="2"/>
          </p:nvPr>
        </p:nvSpPr>
        <p:spPr/>
        <p:txBody>
          <a:bodyPr/>
          <a:lstStyle/>
          <a:p>
            <a:r>
              <a:rPr lang="en-US" dirty="0"/>
              <a:t>This optional data field list where the individual was at of the incident.  This is determined through the scene examination and witness testimony.</a:t>
            </a:r>
          </a:p>
        </p:txBody>
      </p:sp>
    </p:spTree>
    <p:extLst>
      <p:ext uri="{BB962C8B-B14F-4D97-AF65-F5344CB8AC3E}">
        <p14:creationId xmlns:p14="http://schemas.microsoft.com/office/powerpoint/2010/main" val="12962407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5833-88C4-4F34-A449-0A6796F3659A}"/>
              </a:ext>
            </a:extLst>
          </p:cNvPr>
          <p:cNvSpPr>
            <a:spLocks noGrp="1"/>
          </p:cNvSpPr>
          <p:nvPr>
            <p:ph type="title"/>
          </p:nvPr>
        </p:nvSpPr>
        <p:spPr/>
        <p:txBody>
          <a:bodyPr/>
          <a:lstStyle/>
          <a:p>
            <a:r>
              <a:rPr lang="en-US" dirty="0"/>
              <a:t>NFIRS Module 4, Section M</a:t>
            </a:r>
            <a:r>
              <a:rPr lang="en-US" sz="2800" dirty="0"/>
              <a:t>1</a:t>
            </a:r>
            <a:br>
              <a:rPr lang="en-US" dirty="0"/>
            </a:br>
            <a:r>
              <a:rPr lang="en-US" dirty="0"/>
              <a:t>Attorney’s Notes</a:t>
            </a:r>
          </a:p>
        </p:txBody>
      </p:sp>
      <p:sp>
        <p:nvSpPr>
          <p:cNvPr id="3" name="Content Placeholder 2">
            <a:extLst>
              <a:ext uri="{FF2B5EF4-FFF2-40B4-BE49-F238E27FC236}">
                <a16:creationId xmlns:a16="http://schemas.microsoft.com/office/drawing/2014/main" id="{ACCA9F79-62B1-4EA4-966E-4CF7D12961E4}"/>
              </a:ext>
            </a:extLst>
          </p:cNvPr>
          <p:cNvSpPr>
            <a:spLocks noGrp="1"/>
          </p:cNvSpPr>
          <p:nvPr>
            <p:ph idx="1"/>
          </p:nvPr>
        </p:nvSpPr>
        <p:spPr/>
        <p:txBody>
          <a:bodyPr/>
          <a:lstStyle/>
          <a:p>
            <a:r>
              <a:rPr lang="en-US" dirty="0"/>
              <a:t>Block 1 means the individual was in the area where the fire started and was not involved in the ignition sequence.</a:t>
            </a:r>
          </a:p>
          <a:p>
            <a:r>
              <a:rPr lang="en-US" dirty="0"/>
              <a:t>Block 2 means the individual was not in the area where the fire started and was not involved in the ignition sequence.</a:t>
            </a:r>
          </a:p>
          <a:p>
            <a:r>
              <a:rPr lang="en-US" dirty="0"/>
              <a:t>Block 3 means the individual was in the area where the fire started but was involved in starting the fire.</a:t>
            </a:r>
          </a:p>
          <a:p>
            <a:r>
              <a:rPr lang="en-US" dirty="0"/>
              <a:t>Block 4 means the individual was in the area where to fire started and was involved in starting the fire.</a:t>
            </a:r>
          </a:p>
          <a:p>
            <a:r>
              <a:rPr lang="en-US" dirty="0"/>
              <a:t>Block 0 means that the individual was in another location not covered.</a:t>
            </a:r>
          </a:p>
          <a:p>
            <a:r>
              <a:rPr lang="en-US" dirty="0"/>
              <a:t>Block U means the fire department was unable </a:t>
            </a:r>
            <a:r>
              <a:rPr lang="en-US"/>
              <a:t>to determine.</a:t>
            </a:r>
            <a:endParaRPr lang="en-US" dirty="0"/>
          </a:p>
        </p:txBody>
      </p:sp>
    </p:spTree>
    <p:extLst>
      <p:ext uri="{BB962C8B-B14F-4D97-AF65-F5344CB8AC3E}">
        <p14:creationId xmlns:p14="http://schemas.microsoft.com/office/powerpoint/2010/main" val="2204576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27F1-5612-4141-B4E5-0375CE2F1FB4}"/>
              </a:ext>
            </a:extLst>
          </p:cNvPr>
          <p:cNvSpPr>
            <a:spLocks noGrp="1"/>
          </p:cNvSpPr>
          <p:nvPr>
            <p:ph type="title"/>
          </p:nvPr>
        </p:nvSpPr>
        <p:spPr/>
        <p:txBody>
          <a:bodyPr/>
          <a:lstStyle/>
          <a:p>
            <a:r>
              <a:rPr lang="en-US" dirty="0"/>
              <a:t>NFIRS Modules</a:t>
            </a:r>
          </a:p>
        </p:txBody>
      </p:sp>
      <p:sp>
        <p:nvSpPr>
          <p:cNvPr id="3" name="Content Placeholder 2">
            <a:extLst>
              <a:ext uri="{FF2B5EF4-FFF2-40B4-BE49-F238E27FC236}">
                <a16:creationId xmlns:a16="http://schemas.microsoft.com/office/drawing/2014/main" id="{B2F882E9-F150-4856-8166-B1F7A1C5FE51}"/>
              </a:ext>
            </a:extLst>
          </p:cNvPr>
          <p:cNvSpPr>
            <a:spLocks noGrp="1"/>
          </p:cNvSpPr>
          <p:nvPr>
            <p:ph idx="1"/>
          </p:nvPr>
        </p:nvSpPr>
        <p:spPr/>
        <p:txBody>
          <a:bodyPr>
            <a:normAutofit fontScale="92500" lnSpcReduction="10000"/>
          </a:bodyPr>
          <a:lstStyle/>
          <a:p>
            <a:r>
              <a:rPr lang="en-US" dirty="0"/>
              <a:t>Module 1(Basic).  Completed for all incidents</a:t>
            </a:r>
          </a:p>
          <a:p>
            <a:r>
              <a:rPr lang="en-US" dirty="0"/>
              <a:t>Module 2 (Fire).    Completed for all fires.  If a wildland fire, then Module 8 may be used.</a:t>
            </a:r>
          </a:p>
          <a:p>
            <a:r>
              <a:rPr lang="en-US" dirty="0"/>
              <a:t>Module 3 (Structure Fire).Completed for all building fires</a:t>
            </a:r>
          </a:p>
          <a:p>
            <a:r>
              <a:rPr lang="en-US" dirty="0"/>
              <a:t>Module 4 (Civilian Casualty). Completed when non fire department personnel are injured or killed at a fire</a:t>
            </a:r>
          </a:p>
          <a:p>
            <a:r>
              <a:rPr lang="en-US" dirty="0"/>
              <a:t>Module 5 (Firefighter Casualty). Completed for any incident that a firefighter is injured or killed</a:t>
            </a:r>
          </a:p>
          <a:p>
            <a:r>
              <a:rPr lang="en-US" dirty="0"/>
              <a:t>Module 6 (EMS).  Optional form used when medical care is provided.  This may not be NEMSIS compliant</a:t>
            </a:r>
          </a:p>
          <a:p>
            <a:r>
              <a:rPr lang="en-US" dirty="0"/>
              <a:t>Module 7 (HAZMAT).  Optional form.  Used when hazardous materials are involved in an incident.</a:t>
            </a:r>
          </a:p>
          <a:p>
            <a:pPr marL="0" indent="0">
              <a:buNone/>
            </a:pPr>
            <a:endParaRPr lang="en-US" dirty="0"/>
          </a:p>
        </p:txBody>
      </p:sp>
    </p:spTree>
    <p:extLst>
      <p:ext uri="{BB962C8B-B14F-4D97-AF65-F5344CB8AC3E}">
        <p14:creationId xmlns:p14="http://schemas.microsoft.com/office/powerpoint/2010/main" val="13503164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firefighters spraying high pressure water to  fire">
            <a:extLst>
              <a:ext uri="{FF2B5EF4-FFF2-40B4-BE49-F238E27FC236}">
                <a16:creationId xmlns:a16="http://schemas.microsoft.com/office/drawing/2014/main" id="{BAD72DC9-8F49-4B4C-897B-1CB68A2A6F0C}"/>
              </a:ext>
            </a:extLst>
          </p:cNvPr>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l="9091" t="23391"/>
          <a:stretch/>
        </p:blipFill>
        <p:spPr>
          <a:xfrm>
            <a:off x="20" y="10"/>
            <a:ext cx="12191980" cy="6857990"/>
          </a:xfrm>
          <a:prstGeom prst="rect">
            <a:avLst/>
          </a:prstGeom>
        </p:spPr>
      </p:pic>
      <p:sp>
        <p:nvSpPr>
          <p:cNvPr id="2" name="Title 1">
            <a:extLst>
              <a:ext uri="{FF2B5EF4-FFF2-40B4-BE49-F238E27FC236}">
                <a16:creationId xmlns:a16="http://schemas.microsoft.com/office/drawing/2014/main" id="{35682BB2-C717-4ABB-840E-51EE8456DF32}"/>
              </a:ext>
            </a:extLst>
          </p:cNvPr>
          <p:cNvSpPr>
            <a:spLocks noGrp="1"/>
          </p:cNvSpPr>
          <p:nvPr>
            <p:ph type="ctrTitle"/>
          </p:nvPr>
        </p:nvSpPr>
        <p:spPr>
          <a:xfrm>
            <a:off x="1154955" y="1447800"/>
            <a:ext cx="8825658" cy="3329581"/>
          </a:xfrm>
        </p:spPr>
        <p:txBody>
          <a:bodyPr>
            <a:normAutofit/>
          </a:bodyPr>
          <a:lstStyle/>
          <a:p>
            <a:r>
              <a:rPr lang="en-US" dirty="0"/>
              <a:t>NFIRS Module 5</a:t>
            </a:r>
          </a:p>
        </p:txBody>
      </p:sp>
      <p:sp>
        <p:nvSpPr>
          <p:cNvPr id="3" name="Subtitle 2">
            <a:extLst>
              <a:ext uri="{FF2B5EF4-FFF2-40B4-BE49-F238E27FC236}">
                <a16:creationId xmlns:a16="http://schemas.microsoft.com/office/drawing/2014/main" id="{70FF8F02-499B-453A-9480-66B577E7C2A3}"/>
              </a:ext>
            </a:extLst>
          </p:cNvPr>
          <p:cNvSpPr>
            <a:spLocks noGrp="1"/>
          </p:cNvSpPr>
          <p:nvPr>
            <p:ph type="subTitle" idx="1"/>
          </p:nvPr>
        </p:nvSpPr>
        <p:spPr>
          <a:xfrm>
            <a:off x="1154955" y="4777380"/>
            <a:ext cx="8825658" cy="861420"/>
          </a:xfrm>
        </p:spPr>
        <p:txBody>
          <a:bodyPr>
            <a:normAutofit/>
          </a:bodyPr>
          <a:lstStyle/>
          <a:p>
            <a:r>
              <a:rPr lang="en-US" dirty="0"/>
              <a:t>Fire Service Casualty</a:t>
            </a:r>
          </a:p>
        </p:txBody>
      </p:sp>
    </p:spTree>
    <p:extLst>
      <p:ext uri="{BB962C8B-B14F-4D97-AF65-F5344CB8AC3E}">
        <p14:creationId xmlns:p14="http://schemas.microsoft.com/office/powerpoint/2010/main" val="29035342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23797-7DA4-4382-A674-2CBE84CC3D1A}"/>
              </a:ext>
            </a:extLst>
          </p:cNvPr>
          <p:cNvSpPr>
            <a:spLocks noGrp="1"/>
          </p:cNvSpPr>
          <p:nvPr>
            <p:ph type="title"/>
          </p:nvPr>
        </p:nvSpPr>
        <p:spPr/>
        <p:txBody>
          <a:bodyPr/>
          <a:lstStyle/>
          <a:p>
            <a:r>
              <a:rPr lang="en-US" dirty="0"/>
              <a:t>NFIRS Module 5</a:t>
            </a:r>
            <a:br>
              <a:rPr lang="en-US" dirty="0"/>
            </a:br>
            <a:r>
              <a:rPr lang="en-US" dirty="0"/>
              <a:t>Fire Service Casualty</a:t>
            </a:r>
          </a:p>
        </p:txBody>
      </p:sp>
      <p:sp>
        <p:nvSpPr>
          <p:cNvPr id="3" name="Content Placeholder 2">
            <a:extLst>
              <a:ext uri="{FF2B5EF4-FFF2-40B4-BE49-F238E27FC236}">
                <a16:creationId xmlns:a16="http://schemas.microsoft.com/office/drawing/2014/main" id="{6132FFA9-2D93-4D15-A527-2408FB57980C}"/>
              </a:ext>
            </a:extLst>
          </p:cNvPr>
          <p:cNvSpPr>
            <a:spLocks noGrp="1"/>
          </p:cNvSpPr>
          <p:nvPr>
            <p:ph idx="1"/>
          </p:nvPr>
        </p:nvSpPr>
        <p:spPr/>
        <p:txBody>
          <a:bodyPr/>
          <a:lstStyle/>
          <a:p>
            <a:r>
              <a:rPr lang="en-US" dirty="0"/>
              <a:t>The last of the 5 mandatory modules.</a:t>
            </a:r>
          </a:p>
          <a:p>
            <a:r>
              <a:rPr lang="en-US" dirty="0"/>
              <a:t>Is used to document the injury or death of fire service personnel </a:t>
            </a:r>
            <a:r>
              <a:rPr lang="en-US" b="1" dirty="0"/>
              <a:t>Regardless</a:t>
            </a:r>
            <a:r>
              <a:rPr lang="en-US" dirty="0"/>
              <a:t> of the incident type.</a:t>
            </a:r>
          </a:p>
          <a:p>
            <a:r>
              <a:rPr lang="en-US" dirty="0"/>
              <a:t>Like Module 4 a separate report is created for each member injured or killed.</a:t>
            </a:r>
          </a:p>
          <a:p>
            <a:r>
              <a:rPr lang="en-US" dirty="0"/>
              <a:t>A report can be created to cover non-incident injuries, such as station cleaning, or training.</a:t>
            </a:r>
          </a:p>
          <a:p>
            <a:r>
              <a:rPr lang="en-US" dirty="0"/>
              <a:t>Each department will report their own casualties. </a:t>
            </a:r>
          </a:p>
        </p:txBody>
      </p:sp>
    </p:spTree>
    <p:extLst>
      <p:ext uri="{BB962C8B-B14F-4D97-AF65-F5344CB8AC3E}">
        <p14:creationId xmlns:p14="http://schemas.microsoft.com/office/powerpoint/2010/main" val="9870784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3202-B38E-41B8-ADE6-51A87237CC2E}"/>
              </a:ext>
            </a:extLst>
          </p:cNvPr>
          <p:cNvSpPr>
            <a:spLocks noGrp="1"/>
          </p:cNvSpPr>
          <p:nvPr>
            <p:ph type="title"/>
          </p:nvPr>
        </p:nvSpPr>
        <p:spPr/>
        <p:txBody>
          <a:bodyPr/>
          <a:lstStyle/>
          <a:p>
            <a:r>
              <a:rPr lang="en-US" dirty="0"/>
              <a:t>NFIRS Module 5</a:t>
            </a:r>
            <a:br>
              <a:rPr lang="en-US" dirty="0"/>
            </a:br>
            <a:r>
              <a:rPr lang="en-US" dirty="0"/>
              <a:t>Blank Report</a:t>
            </a:r>
          </a:p>
        </p:txBody>
      </p:sp>
      <p:sp>
        <p:nvSpPr>
          <p:cNvPr id="3" name="Content Placeholder 2">
            <a:extLst>
              <a:ext uri="{FF2B5EF4-FFF2-40B4-BE49-F238E27FC236}">
                <a16:creationId xmlns:a16="http://schemas.microsoft.com/office/drawing/2014/main" id="{147C655F-6AA8-4472-84D5-599D1F05C83B}"/>
              </a:ext>
            </a:extLst>
          </p:cNvPr>
          <p:cNvSpPr>
            <a:spLocks noGrp="1"/>
          </p:cNvSpPr>
          <p:nvPr>
            <p:ph sz="half" idx="1"/>
          </p:nvPr>
        </p:nvSpPr>
        <p:spPr>
          <a:xfrm>
            <a:off x="1103313" y="2055813"/>
            <a:ext cx="3245860" cy="4200525"/>
          </a:xfrm>
        </p:spPr>
        <p:txBody>
          <a:bodyPr/>
          <a:lstStyle/>
          <a:p>
            <a:pPr marL="0" indent="0">
              <a:buNone/>
            </a:pPr>
            <a:endParaRPr lang="en-US" dirty="0"/>
          </a:p>
        </p:txBody>
      </p:sp>
      <p:pic>
        <p:nvPicPr>
          <p:cNvPr id="6" name="Content Placeholder 5" descr="A picture containing text, receipt&#10;&#10;Description automatically generated">
            <a:extLst>
              <a:ext uri="{FF2B5EF4-FFF2-40B4-BE49-F238E27FC236}">
                <a16:creationId xmlns:a16="http://schemas.microsoft.com/office/drawing/2014/main" id="{F3D4D334-684F-4E8E-BE60-8E883F03CB5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03312" y="2060575"/>
            <a:ext cx="3245860" cy="4200525"/>
          </a:xfrm>
        </p:spPr>
      </p:pic>
      <p:pic>
        <p:nvPicPr>
          <p:cNvPr id="8" name="Picture 7" descr="A picture containing table&#10;&#10;Description automatically generated">
            <a:extLst>
              <a:ext uri="{FF2B5EF4-FFF2-40B4-BE49-F238E27FC236}">
                <a16:creationId xmlns:a16="http://schemas.microsoft.com/office/drawing/2014/main" id="{90D5B939-CAF2-4DDC-89B9-28785A3FC106}"/>
              </a:ext>
            </a:extLst>
          </p:cNvPr>
          <p:cNvPicPr>
            <a:picLocks noChangeAspect="1"/>
          </p:cNvPicPr>
          <p:nvPr/>
        </p:nvPicPr>
        <p:blipFill rotWithShape="1">
          <a:blip r:embed="rId3">
            <a:extLst>
              <a:ext uri="{28A0092B-C50C-407E-A947-70E740481C1C}">
                <a14:useLocalDpi xmlns:a14="http://schemas.microsoft.com/office/drawing/2010/main" val="0"/>
              </a:ext>
            </a:extLst>
          </a:blip>
          <a:srcRect l="3097" t="1351" b="1"/>
          <a:stretch/>
        </p:blipFill>
        <p:spPr>
          <a:xfrm>
            <a:off x="5962186" y="1991583"/>
            <a:ext cx="3237231" cy="4264755"/>
          </a:xfrm>
          <a:prstGeom prst="rect">
            <a:avLst/>
          </a:prstGeom>
        </p:spPr>
      </p:pic>
    </p:spTree>
    <p:extLst>
      <p:ext uri="{BB962C8B-B14F-4D97-AF65-F5344CB8AC3E}">
        <p14:creationId xmlns:p14="http://schemas.microsoft.com/office/powerpoint/2010/main" val="19698553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E036-224E-4A3D-B01F-A3F38D064FBC}"/>
              </a:ext>
            </a:extLst>
          </p:cNvPr>
          <p:cNvSpPr>
            <a:spLocks noGrp="1"/>
          </p:cNvSpPr>
          <p:nvPr>
            <p:ph type="title"/>
          </p:nvPr>
        </p:nvSpPr>
        <p:spPr/>
        <p:txBody>
          <a:bodyPr/>
          <a:lstStyle/>
          <a:p>
            <a:r>
              <a:rPr lang="en-US" dirty="0"/>
              <a:t>NFIRS Module 5</a:t>
            </a:r>
            <a:br>
              <a:rPr lang="en-US" dirty="0"/>
            </a:br>
            <a:r>
              <a:rPr lang="en-US" dirty="0"/>
              <a:t>Section K1</a:t>
            </a:r>
          </a:p>
        </p:txBody>
      </p:sp>
      <p:pic>
        <p:nvPicPr>
          <p:cNvPr id="6" name="Picture Placeholder 5" descr="A picture containing table&#10;&#10;Description automatically generated">
            <a:extLst>
              <a:ext uri="{FF2B5EF4-FFF2-40B4-BE49-F238E27FC236}">
                <a16:creationId xmlns:a16="http://schemas.microsoft.com/office/drawing/2014/main" id="{E0C133A7-890A-4242-A085-5E019408C67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943" r="4706" b="90352"/>
          <a:stretch/>
        </p:blipFill>
        <p:spPr>
          <a:xfrm>
            <a:off x="4488872" y="2903711"/>
            <a:ext cx="5395170" cy="753889"/>
          </a:xfrm>
        </p:spPr>
      </p:pic>
      <p:sp>
        <p:nvSpPr>
          <p:cNvPr id="4" name="Text Placeholder 3">
            <a:extLst>
              <a:ext uri="{FF2B5EF4-FFF2-40B4-BE49-F238E27FC236}">
                <a16:creationId xmlns:a16="http://schemas.microsoft.com/office/drawing/2014/main" id="{AE4F55F1-63D7-4244-BEEB-521854ABDF9C}"/>
              </a:ext>
            </a:extLst>
          </p:cNvPr>
          <p:cNvSpPr>
            <a:spLocks noGrp="1"/>
          </p:cNvSpPr>
          <p:nvPr>
            <p:ph type="body" sz="half" idx="2"/>
          </p:nvPr>
        </p:nvSpPr>
        <p:spPr/>
        <p:txBody>
          <a:bodyPr>
            <a:normAutofit lnSpcReduction="10000"/>
          </a:bodyPr>
          <a:lstStyle/>
          <a:p>
            <a:r>
              <a:rPr lang="en-US" dirty="0"/>
              <a:t>This optional field if protective equipment failed and contributed to the injury.  If checked yes, then K2 through K4 are completed.  </a:t>
            </a:r>
          </a:p>
          <a:p>
            <a:r>
              <a:rPr lang="en-US" dirty="0"/>
              <a:t>If more then one piece of equipment failed, then a additional sequence numbers are assigned, and additional sheets completed</a:t>
            </a:r>
          </a:p>
        </p:txBody>
      </p:sp>
    </p:spTree>
    <p:extLst>
      <p:ext uri="{BB962C8B-B14F-4D97-AF65-F5344CB8AC3E}">
        <p14:creationId xmlns:p14="http://schemas.microsoft.com/office/powerpoint/2010/main" val="1674656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EA6B6-9ABD-47D8-A577-B0F73AC67D6A}"/>
              </a:ext>
            </a:extLst>
          </p:cNvPr>
          <p:cNvSpPr>
            <a:spLocks noGrp="1"/>
          </p:cNvSpPr>
          <p:nvPr>
            <p:ph type="title"/>
          </p:nvPr>
        </p:nvSpPr>
        <p:spPr/>
        <p:txBody>
          <a:bodyPr>
            <a:normAutofit/>
          </a:bodyPr>
          <a:lstStyle/>
          <a:p>
            <a:r>
              <a:rPr lang="en-US" dirty="0"/>
              <a:t>NFIRS Module 5</a:t>
            </a:r>
            <a:br>
              <a:rPr lang="en-US" dirty="0"/>
            </a:br>
            <a:r>
              <a:rPr lang="en-US" dirty="0"/>
              <a:t>Sections K</a:t>
            </a:r>
            <a:r>
              <a:rPr lang="en-US" sz="2000" dirty="0"/>
              <a:t>1</a:t>
            </a:r>
            <a:r>
              <a:rPr lang="en-US" dirty="0"/>
              <a:t> through K</a:t>
            </a:r>
            <a:r>
              <a:rPr lang="en-US" sz="2400" dirty="0"/>
              <a:t>5</a:t>
            </a:r>
          </a:p>
        </p:txBody>
      </p:sp>
      <p:pic>
        <p:nvPicPr>
          <p:cNvPr id="6" name="Picture Placeholder 5" descr="A picture containing table&#10;&#10;Description automatically generated">
            <a:extLst>
              <a:ext uri="{FF2B5EF4-FFF2-40B4-BE49-F238E27FC236}">
                <a16:creationId xmlns:a16="http://schemas.microsoft.com/office/drawing/2014/main" id="{D41009BC-E3D5-4FD2-BCF5-D5419302DF6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214" t="9929" r="4706"/>
          <a:stretch/>
        </p:blipFill>
        <p:spPr>
          <a:xfrm>
            <a:off x="6935552" y="312494"/>
            <a:ext cx="4463645" cy="5775811"/>
          </a:xfrm>
        </p:spPr>
      </p:pic>
      <p:sp>
        <p:nvSpPr>
          <p:cNvPr id="4" name="Text Placeholder 3">
            <a:extLst>
              <a:ext uri="{FF2B5EF4-FFF2-40B4-BE49-F238E27FC236}">
                <a16:creationId xmlns:a16="http://schemas.microsoft.com/office/drawing/2014/main" id="{3DC66278-BBB2-413F-B172-8309D936DC75}"/>
              </a:ext>
            </a:extLst>
          </p:cNvPr>
          <p:cNvSpPr>
            <a:spLocks noGrp="1"/>
          </p:cNvSpPr>
          <p:nvPr>
            <p:ph type="body" sz="half" idx="2"/>
          </p:nvPr>
        </p:nvSpPr>
        <p:spPr/>
        <p:txBody>
          <a:bodyPr>
            <a:normAutofit fontScale="92500" lnSpcReduction="10000"/>
          </a:bodyPr>
          <a:lstStyle/>
          <a:p>
            <a:r>
              <a:rPr lang="en-US" dirty="0"/>
              <a:t>These sections are completed if the firefighter's personal protective equipment failed.  </a:t>
            </a:r>
          </a:p>
          <a:p>
            <a:r>
              <a:rPr lang="en-US" dirty="0"/>
              <a:t>K2 names the equipment</a:t>
            </a:r>
          </a:p>
          <a:p>
            <a:r>
              <a:rPr lang="en-US" dirty="0"/>
              <a:t>K3 list the failure</a:t>
            </a:r>
          </a:p>
          <a:p>
            <a:r>
              <a:rPr lang="en-US" dirty="0"/>
              <a:t>K4 list the information about the equipment</a:t>
            </a:r>
          </a:p>
        </p:txBody>
      </p:sp>
    </p:spTree>
    <p:extLst>
      <p:ext uri="{BB962C8B-B14F-4D97-AF65-F5344CB8AC3E}">
        <p14:creationId xmlns:p14="http://schemas.microsoft.com/office/powerpoint/2010/main" val="15890859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7D66-8444-40F5-AA3E-7EB80E8F2305}"/>
              </a:ext>
            </a:extLst>
          </p:cNvPr>
          <p:cNvSpPr>
            <a:spLocks noGrp="1"/>
          </p:cNvSpPr>
          <p:nvPr>
            <p:ph type="title"/>
          </p:nvPr>
        </p:nvSpPr>
        <p:spPr/>
        <p:txBody>
          <a:bodyPr/>
          <a:lstStyle/>
          <a:p>
            <a:r>
              <a:rPr lang="en-US" dirty="0"/>
              <a:t>NFIRS Module 5 Section K</a:t>
            </a:r>
            <a:br>
              <a:rPr lang="en-US" dirty="0"/>
            </a:br>
            <a:r>
              <a:rPr lang="en-US" dirty="0"/>
              <a:t>Attorney Notes</a:t>
            </a:r>
          </a:p>
        </p:txBody>
      </p:sp>
      <p:sp>
        <p:nvSpPr>
          <p:cNvPr id="3" name="Content Placeholder 2">
            <a:extLst>
              <a:ext uri="{FF2B5EF4-FFF2-40B4-BE49-F238E27FC236}">
                <a16:creationId xmlns:a16="http://schemas.microsoft.com/office/drawing/2014/main" id="{FA09F162-6FDB-45B3-8946-7CFF7684CC99}"/>
              </a:ext>
            </a:extLst>
          </p:cNvPr>
          <p:cNvSpPr>
            <a:spLocks noGrp="1"/>
          </p:cNvSpPr>
          <p:nvPr>
            <p:ph idx="1"/>
          </p:nvPr>
        </p:nvSpPr>
        <p:spPr>
          <a:xfrm>
            <a:off x="1103312" y="1989786"/>
            <a:ext cx="10680857" cy="4258613"/>
          </a:xfrm>
        </p:spPr>
        <p:txBody>
          <a:bodyPr>
            <a:normAutofit/>
          </a:bodyPr>
          <a:lstStyle/>
          <a:p>
            <a:r>
              <a:rPr lang="en-US" dirty="0"/>
              <a:t>If your case involves an injury or death of a firefighter, put the department and the agency that has custody of the equipment on notice.  Have an experts on hand to examine the items.</a:t>
            </a:r>
          </a:p>
          <a:p>
            <a:r>
              <a:rPr lang="en-US" dirty="0"/>
              <a:t>For Line of Duty Deaths (LODD) the National </a:t>
            </a:r>
            <a:r>
              <a:rPr lang="en-US" dirty="0" err="1"/>
              <a:t>Instutute</a:t>
            </a:r>
            <a:r>
              <a:rPr lang="en-US" dirty="0"/>
              <a:t> for Occupational Safety and Health (NIOSH) and other government agencies may examine the equipment first.</a:t>
            </a:r>
          </a:p>
          <a:p>
            <a:r>
              <a:rPr lang="en-US" dirty="0"/>
              <a:t>Secure all training, and maintenance records for the equipment to ensure that it has been maintained properly IAW manufactures instructions. </a:t>
            </a:r>
          </a:p>
          <a:p>
            <a:r>
              <a:rPr lang="en-US" dirty="0"/>
              <a:t>Recommend that offices get a copy of </a:t>
            </a:r>
            <a:r>
              <a:rPr lang="en-US" b="1" i="1" dirty="0"/>
              <a:t>the US Fire Administration’s Firefighter Autopsy Protocols, March 2008</a:t>
            </a:r>
            <a:r>
              <a:rPr lang="en-US" dirty="0"/>
              <a:t>.  Can be downloaded at www. </a:t>
            </a:r>
            <a:r>
              <a:rPr lang="en-US" dirty="0">
                <a:hlinkClick r:id="rId2"/>
              </a:rPr>
              <a:t>https://www.usfa.fema.gov/downloads/pdf/publications/firefighter_autopsy_protocol.pdf</a:t>
            </a:r>
            <a:r>
              <a:rPr lang="en-US" dirty="0"/>
              <a:t> for additional information.</a:t>
            </a:r>
          </a:p>
        </p:txBody>
      </p:sp>
    </p:spTree>
    <p:extLst>
      <p:ext uri="{BB962C8B-B14F-4D97-AF65-F5344CB8AC3E}">
        <p14:creationId xmlns:p14="http://schemas.microsoft.com/office/powerpoint/2010/main" val="14013105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lice car on the street">
            <a:extLst>
              <a:ext uri="{FF2B5EF4-FFF2-40B4-BE49-F238E27FC236}">
                <a16:creationId xmlns:a16="http://schemas.microsoft.com/office/drawing/2014/main" id="{DCBAFCC9-998E-46AA-AF81-83DAF8F9EFDF}"/>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2959" b="12772"/>
          <a:stretch/>
        </p:blipFill>
        <p:spPr>
          <a:xfrm>
            <a:off x="20" y="10"/>
            <a:ext cx="12191980" cy="6857990"/>
          </a:xfrm>
          <a:prstGeom prst="rect">
            <a:avLst/>
          </a:prstGeom>
        </p:spPr>
      </p:pic>
      <p:sp>
        <p:nvSpPr>
          <p:cNvPr id="2" name="Title 1">
            <a:extLst>
              <a:ext uri="{FF2B5EF4-FFF2-40B4-BE49-F238E27FC236}">
                <a16:creationId xmlns:a16="http://schemas.microsoft.com/office/drawing/2014/main" id="{4EF86632-3734-4AD4-98F3-07B6A959D00A}"/>
              </a:ext>
            </a:extLst>
          </p:cNvPr>
          <p:cNvSpPr>
            <a:spLocks noGrp="1"/>
          </p:cNvSpPr>
          <p:nvPr>
            <p:ph type="ctrTitle"/>
          </p:nvPr>
        </p:nvSpPr>
        <p:spPr>
          <a:xfrm>
            <a:off x="1154955" y="1447800"/>
            <a:ext cx="8825658" cy="3329581"/>
          </a:xfrm>
        </p:spPr>
        <p:txBody>
          <a:bodyPr>
            <a:normAutofit/>
          </a:bodyPr>
          <a:lstStyle/>
          <a:p>
            <a:r>
              <a:rPr lang="en-US">
                <a:solidFill>
                  <a:schemeClr val="tx1"/>
                </a:solidFill>
              </a:rPr>
              <a:t>NFIRS Module 6</a:t>
            </a:r>
            <a:br>
              <a:rPr lang="en-US">
                <a:solidFill>
                  <a:schemeClr val="tx1"/>
                </a:solidFill>
              </a:rPr>
            </a:br>
            <a:r>
              <a:rPr lang="en-US">
                <a:solidFill>
                  <a:schemeClr val="tx1"/>
                </a:solidFill>
              </a:rPr>
              <a:t>  </a:t>
            </a:r>
          </a:p>
        </p:txBody>
      </p:sp>
      <p:sp>
        <p:nvSpPr>
          <p:cNvPr id="3" name="Subtitle 2">
            <a:extLst>
              <a:ext uri="{FF2B5EF4-FFF2-40B4-BE49-F238E27FC236}">
                <a16:creationId xmlns:a16="http://schemas.microsoft.com/office/drawing/2014/main" id="{640E9764-5CA7-4F67-981A-711B8441C3A7}"/>
              </a:ext>
            </a:extLst>
          </p:cNvPr>
          <p:cNvSpPr>
            <a:spLocks noGrp="1"/>
          </p:cNvSpPr>
          <p:nvPr>
            <p:ph type="subTitle" idx="1"/>
          </p:nvPr>
        </p:nvSpPr>
        <p:spPr>
          <a:xfrm>
            <a:off x="1154955" y="4777380"/>
            <a:ext cx="8825658" cy="861420"/>
          </a:xfrm>
        </p:spPr>
        <p:txBody>
          <a:bodyPr>
            <a:normAutofit/>
          </a:bodyPr>
          <a:lstStyle/>
          <a:p>
            <a:r>
              <a:rPr lang="en-US">
                <a:solidFill>
                  <a:schemeClr val="tx1"/>
                </a:solidFill>
              </a:rPr>
              <a:t>EMS</a:t>
            </a:r>
          </a:p>
        </p:txBody>
      </p:sp>
    </p:spTree>
    <p:extLst>
      <p:ext uri="{BB962C8B-B14F-4D97-AF65-F5344CB8AC3E}">
        <p14:creationId xmlns:p14="http://schemas.microsoft.com/office/powerpoint/2010/main" val="10054305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0038-1611-4471-94BE-C1595474924E}"/>
              </a:ext>
            </a:extLst>
          </p:cNvPr>
          <p:cNvSpPr>
            <a:spLocks noGrp="1"/>
          </p:cNvSpPr>
          <p:nvPr>
            <p:ph type="title"/>
          </p:nvPr>
        </p:nvSpPr>
        <p:spPr/>
        <p:txBody>
          <a:bodyPr/>
          <a:lstStyle/>
          <a:p>
            <a:r>
              <a:rPr lang="en-US" dirty="0"/>
              <a:t>NFIRS Module 6</a:t>
            </a:r>
            <a:br>
              <a:rPr lang="en-US" dirty="0"/>
            </a:br>
            <a:r>
              <a:rPr lang="en-US" dirty="0"/>
              <a:t>EMS</a:t>
            </a:r>
          </a:p>
        </p:txBody>
      </p:sp>
      <p:sp>
        <p:nvSpPr>
          <p:cNvPr id="3" name="Content Placeholder 2">
            <a:extLst>
              <a:ext uri="{FF2B5EF4-FFF2-40B4-BE49-F238E27FC236}">
                <a16:creationId xmlns:a16="http://schemas.microsoft.com/office/drawing/2014/main" id="{04B55375-C2F9-4624-A4A7-5FC3D8D1107C}"/>
              </a:ext>
            </a:extLst>
          </p:cNvPr>
          <p:cNvSpPr>
            <a:spLocks noGrp="1"/>
          </p:cNvSpPr>
          <p:nvPr>
            <p:ph idx="1"/>
          </p:nvPr>
        </p:nvSpPr>
        <p:spPr/>
        <p:txBody>
          <a:bodyPr/>
          <a:lstStyle/>
          <a:p>
            <a:r>
              <a:rPr lang="en-US" dirty="0"/>
              <a:t>An optional module used by department that which to tract any medical incidents that they respond to.</a:t>
            </a:r>
          </a:p>
          <a:p>
            <a:r>
              <a:rPr lang="en-US" dirty="0"/>
              <a:t>The USFS software does not add NEMSIS (National Emergency Medical Services Information System) data fields.  Many departments that use commercial NFIRS software has the NEMSIS data fields added.  These reports will not go to the national fire data base.  Instead they will go to the state’s EMS regulatory agencies.</a:t>
            </a:r>
          </a:p>
          <a:p>
            <a:r>
              <a:rPr lang="en-US" dirty="0"/>
              <a:t>If the USFA Module is used the only mandatory fields are Section A (header information) and Section B ( Number of patients and patient number), Section D, Provider Impression/Assessment and Section L</a:t>
            </a:r>
            <a:r>
              <a:rPr lang="en-US" sz="1400" dirty="0"/>
              <a:t>1</a:t>
            </a:r>
            <a:r>
              <a:rPr lang="en-US" dirty="0"/>
              <a:t> Initial Level of Provider.  All other fields are optional.</a:t>
            </a:r>
          </a:p>
        </p:txBody>
      </p:sp>
    </p:spTree>
    <p:extLst>
      <p:ext uri="{BB962C8B-B14F-4D97-AF65-F5344CB8AC3E}">
        <p14:creationId xmlns:p14="http://schemas.microsoft.com/office/powerpoint/2010/main" val="26850166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FA84-5347-4CA3-8230-28975244F47D}"/>
              </a:ext>
            </a:extLst>
          </p:cNvPr>
          <p:cNvSpPr>
            <a:spLocks noGrp="1"/>
          </p:cNvSpPr>
          <p:nvPr>
            <p:ph type="title"/>
          </p:nvPr>
        </p:nvSpPr>
        <p:spPr/>
        <p:txBody>
          <a:bodyPr/>
          <a:lstStyle/>
          <a:p>
            <a:r>
              <a:rPr lang="en-US" dirty="0"/>
              <a:t>NFIRS Module 6</a:t>
            </a:r>
            <a:br>
              <a:rPr lang="en-US" dirty="0"/>
            </a:br>
            <a:r>
              <a:rPr lang="en-US" dirty="0"/>
              <a:t>EMS (cont.)</a:t>
            </a:r>
          </a:p>
        </p:txBody>
      </p:sp>
      <p:sp>
        <p:nvSpPr>
          <p:cNvPr id="3" name="Content Placeholder 2">
            <a:extLst>
              <a:ext uri="{FF2B5EF4-FFF2-40B4-BE49-F238E27FC236}">
                <a16:creationId xmlns:a16="http://schemas.microsoft.com/office/drawing/2014/main" id="{0EFA30C8-CE34-4AF2-AB62-7D939F58371F}"/>
              </a:ext>
            </a:extLst>
          </p:cNvPr>
          <p:cNvSpPr>
            <a:spLocks noGrp="1"/>
          </p:cNvSpPr>
          <p:nvPr>
            <p:ph idx="1"/>
          </p:nvPr>
        </p:nvSpPr>
        <p:spPr/>
        <p:txBody>
          <a:bodyPr/>
          <a:lstStyle/>
          <a:p>
            <a:r>
              <a:rPr lang="en-US" dirty="0"/>
              <a:t>The report is like Module 4 (Civilian Fire Casualty) and Module 5 (Fire Service Causality).</a:t>
            </a:r>
          </a:p>
          <a:p>
            <a:r>
              <a:rPr lang="en-US" dirty="0"/>
              <a:t>A module should be completed for each patient.</a:t>
            </a:r>
          </a:p>
          <a:p>
            <a:endParaRPr lang="en-US" dirty="0"/>
          </a:p>
        </p:txBody>
      </p:sp>
    </p:spTree>
    <p:extLst>
      <p:ext uri="{BB962C8B-B14F-4D97-AF65-F5344CB8AC3E}">
        <p14:creationId xmlns:p14="http://schemas.microsoft.com/office/powerpoint/2010/main" val="29010257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C0A05-383C-4DEA-9BDC-1CDC9A127E47}"/>
              </a:ext>
            </a:extLst>
          </p:cNvPr>
          <p:cNvSpPr>
            <a:spLocks noGrp="1"/>
          </p:cNvSpPr>
          <p:nvPr>
            <p:ph type="title"/>
          </p:nvPr>
        </p:nvSpPr>
        <p:spPr/>
        <p:txBody>
          <a:bodyPr/>
          <a:lstStyle/>
          <a:p>
            <a:r>
              <a:rPr lang="en-US" dirty="0"/>
              <a:t>NFIRS Module 6</a:t>
            </a:r>
          </a:p>
        </p:txBody>
      </p:sp>
      <p:pic>
        <p:nvPicPr>
          <p:cNvPr id="6" name="Picture Placeholder 5" descr="A picture containing text, receipt&#10;&#10;Description automatically generated">
            <a:extLst>
              <a:ext uri="{FF2B5EF4-FFF2-40B4-BE49-F238E27FC236}">
                <a16:creationId xmlns:a16="http://schemas.microsoft.com/office/drawing/2014/main" id="{E29D9997-39DD-4F76-869F-14F202B5A84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706" r="4706"/>
          <a:stretch>
            <a:fillRect/>
          </a:stretch>
        </p:blipFill>
        <p:spPr>
          <a:xfrm>
            <a:off x="5970750" y="595646"/>
            <a:ext cx="4154109" cy="5934456"/>
          </a:xfrm>
        </p:spPr>
      </p:pic>
      <p:sp>
        <p:nvSpPr>
          <p:cNvPr id="4" name="Text Placeholder 3">
            <a:extLst>
              <a:ext uri="{FF2B5EF4-FFF2-40B4-BE49-F238E27FC236}">
                <a16:creationId xmlns:a16="http://schemas.microsoft.com/office/drawing/2014/main" id="{8671C225-2447-408B-8E0D-E6A14BAEB5ED}"/>
              </a:ext>
            </a:extLst>
          </p:cNvPr>
          <p:cNvSpPr>
            <a:spLocks noGrp="1"/>
          </p:cNvSpPr>
          <p:nvPr>
            <p:ph type="body" sz="half" idx="2"/>
          </p:nvPr>
        </p:nvSpPr>
        <p:spPr/>
        <p:txBody>
          <a:bodyPr/>
          <a:lstStyle/>
          <a:p>
            <a:r>
              <a:rPr lang="en-US" dirty="0"/>
              <a:t>Blank form</a:t>
            </a:r>
          </a:p>
        </p:txBody>
      </p:sp>
    </p:spTree>
    <p:extLst>
      <p:ext uri="{BB962C8B-B14F-4D97-AF65-F5344CB8AC3E}">
        <p14:creationId xmlns:p14="http://schemas.microsoft.com/office/powerpoint/2010/main" val="23030162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56</TotalTime>
  <Words>7455</Words>
  <Application>Microsoft Office PowerPoint</Application>
  <PresentationFormat>Widescreen</PresentationFormat>
  <Paragraphs>578</Paragraphs>
  <Slides>124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124</vt:i4>
      </vt:variant>
    </vt:vector>
  </HeadingPairs>
  <TitlesOfParts>
    <vt:vector size="128" baseType="lpstr">
      <vt:lpstr>Arial</vt:lpstr>
      <vt:lpstr>Century Gothic</vt:lpstr>
      <vt:lpstr>Wingdings 3</vt:lpstr>
      <vt:lpstr>1_Ion</vt:lpstr>
      <vt:lpstr>Fire Reports</vt:lpstr>
      <vt:lpstr>Objectives</vt:lpstr>
      <vt:lpstr>Source of Information</vt:lpstr>
      <vt:lpstr>The Purpose of Fire Reports</vt:lpstr>
      <vt:lpstr>The Purpose of Fire Reports</vt:lpstr>
      <vt:lpstr>Why Should You Care?</vt:lpstr>
      <vt:lpstr>The Development of Fire Reports</vt:lpstr>
      <vt:lpstr>NFIRS</vt:lpstr>
      <vt:lpstr>NFIRS Modules</vt:lpstr>
      <vt:lpstr>NFIRS Modules (continued)</vt:lpstr>
      <vt:lpstr>NFIRS Basic Rules</vt:lpstr>
      <vt:lpstr>Not All Reports Are Uniform</vt:lpstr>
      <vt:lpstr>What You May Not Get in a Report</vt:lpstr>
      <vt:lpstr>What Should an Attorney Check With a Report?</vt:lpstr>
      <vt:lpstr>Module 1</vt:lpstr>
      <vt:lpstr>Module 1(Basic)</vt:lpstr>
      <vt:lpstr>Module I Basic Report </vt:lpstr>
      <vt:lpstr>Module 1 Section A</vt:lpstr>
      <vt:lpstr>Module 1 Section A Attorney Notes </vt:lpstr>
      <vt:lpstr>Module 1 Section B Address</vt:lpstr>
      <vt:lpstr>Module 1 Address Attorney Notes</vt:lpstr>
      <vt:lpstr>Module 1 Section C Incident Type</vt:lpstr>
      <vt:lpstr>Module 1 Major Incident Code Group</vt:lpstr>
      <vt:lpstr>Module 1  Incident Type Attorney Notes</vt:lpstr>
      <vt:lpstr>NFIRS Module 1 Incident Types Attorney Notes</vt:lpstr>
      <vt:lpstr>Module 1 Section D Aid Given or Received</vt:lpstr>
      <vt:lpstr>Module 1 Section D  Attorney Notes</vt:lpstr>
      <vt:lpstr>Module 1 Section D Attorney Notes</vt:lpstr>
      <vt:lpstr>Module 1 Section E1 Dates and Times</vt:lpstr>
      <vt:lpstr>Module 1 Section E1 Attorney Notes</vt:lpstr>
      <vt:lpstr>Module 1 Section G2 Estimated Dollar Losses and Values</vt:lpstr>
      <vt:lpstr>Module 1 Section G2 Attorney Notes</vt:lpstr>
      <vt:lpstr>Module 1 Completed Modules</vt:lpstr>
      <vt:lpstr>Module 1 Section H1 Casualties</vt:lpstr>
      <vt:lpstr>Module 1 Section H3 Hazardous Material Release </vt:lpstr>
      <vt:lpstr>Module 1 Basic Section K1 Person/Entity Involved</vt:lpstr>
      <vt:lpstr>Module 1 Basic Section K2 Owner </vt:lpstr>
      <vt:lpstr>Module 1 Basic Section L Remarks</vt:lpstr>
      <vt:lpstr>Module 1Basic Section L.  Attorney Notes </vt:lpstr>
      <vt:lpstr>Module 1 Basic Section M Authorization</vt:lpstr>
      <vt:lpstr>Module 1 Section M Attorney Notes </vt:lpstr>
      <vt:lpstr>NFIRS-1S Supplemental</vt:lpstr>
      <vt:lpstr>NFIRS-2</vt:lpstr>
      <vt:lpstr>NFIRS Module 2 Fire</vt:lpstr>
      <vt:lpstr>PowerPoint Presentation</vt:lpstr>
      <vt:lpstr>NFIRS Module 2 Section B Property Details</vt:lpstr>
      <vt:lpstr>NFIRS Module 2  Section B Attorney Notes </vt:lpstr>
      <vt:lpstr>NFIRS Module 2 Section C On-Site Materials or Products</vt:lpstr>
      <vt:lpstr>NFIRS Module 2 Section C Attorney Notes</vt:lpstr>
      <vt:lpstr>NFIRS Module 2 Section D Ignition </vt:lpstr>
      <vt:lpstr>Module 2 Section D Attorney Notes   (KEYNOTE)</vt:lpstr>
      <vt:lpstr>NFIRS Module 2  Section E1 Cause of Ignition  (KEYNOTE)</vt:lpstr>
      <vt:lpstr>Module 2 Section E1 Cause of Ignition Definitions (KEYNOTE) </vt:lpstr>
      <vt:lpstr>Module 2 Section E1 Attorney Notes</vt:lpstr>
      <vt:lpstr>NFIRS Module 2 E2 Factors Contributing to Ignition</vt:lpstr>
      <vt:lpstr>NFIRS Module 3 Section E 3 Human Factors Contributing to Ignition</vt:lpstr>
      <vt:lpstr>NFIRS Module 3 Section E3 Attorney Notes</vt:lpstr>
      <vt:lpstr>NFIRS Module 2 Section F Equipment Involved in Ignition</vt:lpstr>
      <vt:lpstr>NFIRS Module 2 Section F Attorney Notes </vt:lpstr>
      <vt:lpstr>NFIRS Module 2 Section G  Fire Suppression Factors</vt:lpstr>
      <vt:lpstr>NFIRS Module 2 Section G Attorney Notes</vt:lpstr>
      <vt:lpstr>NFIRS Module 3 Mobile Property Involved</vt:lpstr>
      <vt:lpstr>NFIRS Module 2 Section H Mobile Property</vt:lpstr>
      <vt:lpstr>NFIRS Module 3 </vt:lpstr>
      <vt:lpstr>NFIRS Module 3 Structure Fire</vt:lpstr>
      <vt:lpstr>NFIRS-3 Structure Fire</vt:lpstr>
      <vt:lpstr>NFIRS Module 3 Section I2 Building Status</vt:lpstr>
      <vt:lpstr>NFIRS Module  Section I2   Attorney’s Notes</vt:lpstr>
      <vt:lpstr>NFIRS Module 3 Section J3 Number of Stories Damaged by Flame</vt:lpstr>
      <vt:lpstr>NFIRS Module 3 Section J3 Attorney’s Notes</vt:lpstr>
      <vt:lpstr>NFIRS Module 3 Section L1  Presence of Detectors</vt:lpstr>
      <vt:lpstr>Module 3 Section L1 Attorney’s Notes</vt:lpstr>
      <vt:lpstr>Module 3 Section L4 Detector Operation</vt:lpstr>
      <vt:lpstr>NFIRS Module 3 L4 Attorney’s Notes</vt:lpstr>
      <vt:lpstr>Module 3 Section L5  Detector Effectiveness</vt:lpstr>
      <vt:lpstr>NFIRS Module 3 Section L6  Detector Failure Reason</vt:lpstr>
      <vt:lpstr>Module 3 Section L6  Attorney’s Notes (KEYNOTE)</vt:lpstr>
      <vt:lpstr>NFIRS 3 Module M2 Type of Automatic Extinguishing System</vt:lpstr>
      <vt:lpstr>NFIRS Module 3 Section M3 Operation of Automatic Extinguishing System</vt:lpstr>
      <vt:lpstr>NFIRS Module 3 Section M4 Number of Sprinkler Heads Operating</vt:lpstr>
      <vt:lpstr>NFIRS Module 3 Section M4 Attorney’s Notes</vt:lpstr>
      <vt:lpstr>NFIRS Module 3 Section M5 Reason for Automatic Extinguishing System Failure</vt:lpstr>
      <vt:lpstr>NFIRS Module 4 </vt:lpstr>
      <vt:lpstr>NFIRS-4 Civilian Fire Casualty</vt:lpstr>
      <vt:lpstr>NFIRS Module 4</vt:lpstr>
      <vt:lpstr>NFIRS Module 4 Section K, Factors Contributing to Injury</vt:lpstr>
      <vt:lpstr>NFIRS Module 4, Section K Attorney’s Notes</vt:lpstr>
      <vt:lpstr>NFIRS Module 4 Section M1 Location at Time of Incident</vt:lpstr>
      <vt:lpstr>NFIRS Module 4, Section M1 Attorney’s Notes</vt:lpstr>
      <vt:lpstr>NFIRS Module 5</vt:lpstr>
      <vt:lpstr>NFIRS Module 5 Fire Service Casualty</vt:lpstr>
      <vt:lpstr>NFIRS Module 5 Blank Report</vt:lpstr>
      <vt:lpstr>NFIRS Module 5 Section K1</vt:lpstr>
      <vt:lpstr>NFIRS Module 5 Sections K1 through K5</vt:lpstr>
      <vt:lpstr>NFIRS Module 5 Section K Attorney Notes</vt:lpstr>
      <vt:lpstr>NFIRS Module 6   </vt:lpstr>
      <vt:lpstr>NFIRS Module 6 EMS</vt:lpstr>
      <vt:lpstr>NFIRS Module 6 EMS (cont.)</vt:lpstr>
      <vt:lpstr>NFIRS Module 6</vt:lpstr>
      <vt:lpstr>NFIRS Module 6 Attorney’s Notes</vt:lpstr>
      <vt:lpstr>NFIRS Module 7</vt:lpstr>
      <vt:lpstr>NFIRS Module 7 Hazmat</vt:lpstr>
      <vt:lpstr>NFIRS Module 7</vt:lpstr>
      <vt:lpstr>NFIRS Module 8</vt:lpstr>
      <vt:lpstr>NFIRS Module 8 Wildland Fire</vt:lpstr>
      <vt:lpstr>NFIRS Module 8</vt:lpstr>
      <vt:lpstr>NFIRS Modules 9 &amp;10</vt:lpstr>
      <vt:lpstr>NFIRS Modules 9 &amp;10 Apparatus or Resources (NFIRS 9) Personnel (NFIRS 10)</vt:lpstr>
      <vt:lpstr>NFIRS Blank Forms</vt:lpstr>
      <vt:lpstr>NFIRS-9 &amp;10</vt:lpstr>
      <vt:lpstr>NFIRS Modules 9 &amp; 10  Attorney’s Notes</vt:lpstr>
      <vt:lpstr>NFIRS Module 11</vt:lpstr>
      <vt:lpstr>NFIRS Module 11</vt:lpstr>
      <vt:lpstr>NFIRS-11  Is it an Investigation Report?</vt:lpstr>
      <vt:lpstr>NFIRS Module 11</vt:lpstr>
      <vt:lpstr>NFIRS Module 11 Section B Agency Referred To</vt:lpstr>
      <vt:lpstr>NFIRS Module 11 Section C Case Status</vt:lpstr>
      <vt:lpstr>NFIRS Module 11 Section L Laboratory Used</vt:lpstr>
      <vt:lpstr>NFIRS Module 11 Juvenile Firesetter </vt:lpstr>
      <vt:lpstr>So, What Did We Lean From All This?</vt:lpstr>
      <vt:lpstr>Wrap Up</vt:lpstr>
      <vt:lpstr>Wrap Up</vt:lpstr>
      <vt:lpstr>Remember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Reports</dc:title>
  <dc:creator>William Ratliff</dc:creator>
  <cp:lastModifiedBy>William Ratliff</cp:lastModifiedBy>
  <cp:revision>1</cp:revision>
  <dcterms:created xsi:type="dcterms:W3CDTF">2020-12-15T16:17:43Z</dcterms:created>
  <dcterms:modified xsi:type="dcterms:W3CDTF">2020-12-18T19:45:26Z</dcterms:modified>
</cp:coreProperties>
</file>